
<file path=[Content_Types].xml><?xml version="1.0" encoding="utf-8"?>
<Types xmlns="http://schemas.openxmlformats.org/package/2006/content-types">
  <Override PartName="/ppt/slides/slide29.xml" ContentType="application/vnd.openxmlformats-officedocument.presentationml.slide+xml"/>
  <Override PartName="/ppt/slides/slide47.xml" ContentType="application/vnd.openxmlformats-officedocument.presentationml.slide+xml"/>
  <Override PartName="/ppt/diagrams/drawing2.xml" ContentType="application/vnd.ms-office.drawingml.diagramDrawing+xml"/>
  <Override PartName="/ppt/slides/slide4.xml" ContentType="application/vnd.openxmlformats-officedocument.presentationml.slide+xml"/>
  <Override PartName="/ppt/slides/slide18.xml" ContentType="application/vnd.openxmlformats-officedocument.presentationml.slide+xml"/>
  <Override PartName="/ppt/slides/slide36.xml" ContentType="application/vnd.openxmlformats-officedocument.presentationml.slide+xml"/>
  <Override PartName="/ppt/slides/slide54.xml" ContentType="application/vnd.openxmlformats-officedocument.presentationml.slide+xml"/>
  <Override PartName="/ppt/slideLayouts/slideLayout6.xml" ContentType="application/vnd.openxmlformats-officedocument.presentationml.slideLayout+xml"/>
  <Override PartName="/ppt/diagrams/quickStyle2.xml" ContentType="application/vnd.openxmlformats-officedocument.drawingml.diagramStyle+xml"/>
  <Override PartName="/ppt/slides/slide25.xml" ContentType="application/vnd.openxmlformats-officedocument.presentationml.slide+xml"/>
  <Override PartName="/ppt/slides/slide4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xml" ContentType="application/xml"/>
  <Override PartName="/ppt/slides/slide14.xml" ContentType="application/vnd.openxmlformats-officedocument.presentationml.slide+xml"/>
  <Override PartName="/ppt/slides/slide32.xml" ContentType="application/vnd.openxmlformats-officedocument.presentationml.slide+xml"/>
  <Override PartName="/ppt/slides/slide50.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diagrams/layout5.xml" ContentType="application/vnd.openxmlformats-officedocument.drawingml.diagramLayout+xml"/>
  <Override PartName="/ppt/diagrams/data6.xml" ContentType="application/vnd.openxmlformats-officedocument.drawingml.diagramData+xml"/>
  <Override PartName="/ppt/diagrams/layout3.xml" ContentType="application/vnd.openxmlformats-officedocument.drawingml.diagramLayout+xml"/>
  <Override PartName="/ppt/diagrams/data4.xml" ContentType="application/vnd.openxmlformats-officedocument.drawingml.diagramData+xml"/>
  <Override PartName="/ppt/diagrams/layout1.xml" ContentType="application/vnd.openxmlformats-officedocument.drawingml.diagramLayout+xml"/>
  <Override PartName="/ppt/diagrams/data2.xml" ContentType="application/vnd.openxmlformats-officedocument.drawingml.diagramData+xml"/>
  <Override PartName="/ppt/diagrams/colors6.xml" ContentType="application/vnd.openxmlformats-officedocument.drawingml.diagramColors+xml"/>
  <Override PartName="/ppt/diagrams/drawing7.xml" ContentType="application/vnd.ms-office.drawingml.diagramDrawing+xml"/>
  <Override PartName="/ppt/slides/slide7.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colors4.xml" ContentType="application/vnd.openxmlformats-officedocument.drawingml.diagramColors+xml"/>
  <Override PartName="/ppt/diagrams/drawing5.xml" ContentType="application/vnd.ms-office.drawingml.diagramDrawing+xml"/>
  <Override PartName="/ppt/diagrams/quickStyle7.xml" ContentType="application/vnd.openxmlformats-officedocument.drawingml.diagramStyle+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Layouts/slideLayout7.xml" ContentType="application/vnd.openxmlformats-officedocument.presentationml.slideLayout+xml"/>
  <Override PartName="/ppt/diagrams/colors2.xml" ContentType="application/vnd.openxmlformats-officedocument.drawingml.diagramColors+xml"/>
  <Override PartName="/ppt/diagrams/drawing3.xml" ContentType="application/vnd.ms-office.drawingml.diagramDrawing+xml"/>
  <Override PartName="/ppt/diagrams/quickStyle5.xml" ContentType="application/vnd.openxmlformats-officedocument.drawingml.diagramStyl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slides/slide55.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diagrams/drawing1.xml" ContentType="application/vnd.ms-office.drawingml.diagramDrawing+xml"/>
  <Override PartName="/ppt/diagrams/quickStyle3.xml" ContentType="application/vnd.openxmlformats-officedocument.drawingml.diagramStyl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53.xml" ContentType="application/vnd.openxmlformats-officedocument.presentationml.slide+xml"/>
  <Default Extension="jpeg" ContentType="image/jpeg"/>
  <Override PartName="/ppt/slideLayouts/slideLayout3.xml" ContentType="application/vnd.openxmlformats-officedocument.presentationml.slideLayout+xml"/>
  <Override PartName="/ppt/diagrams/quickStyle1.xml" ContentType="application/vnd.openxmlformats-officedocument.drawingml.diagramStyle+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Layouts/slideLayout1.xml" ContentType="application/vnd.openxmlformats-officedocument.presentationml.slideLayout+xml"/>
  <Override PartName="/ppt/diagrams/layout6.xml" ContentType="application/vnd.openxmlformats-officedocument.drawingml.diagram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2.xml" ContentType="application/vnd.openxmlformats-officedocument.presentationml.slideLayout+xml"/>
  <Override PartName="/ppt/diagrams/layout4.xml" ContentType="application/vnd.openxmlformats-officedocument.drawingml.diagramLayout+xml"/>
  <Override PartName="/ppt/diagrams/data7.xml" ContentType="application/vnd.openxmlformats-officedocument.drawingml.diagramData+xml"/>
  <Override PartName="/ppt/slideLayouts/slideLayout10.xml" ContentType="application/vnd.openxmlformats-officedocument.presentationml.slideLayout+xml"/>
  <Override PartName="/ppt/diagrams/layout2.xml" ContentType="application/vnd.openxmlformats-officedocument.drawingml.diagramLayout+xml"/>
  <Override PartName="/ppt/diagrams/data5.xml" ContentType="application/vnd.openxmlformats-officedocument.drawingml.diagramData+xml"/>
  <Override PartName="/ppt/diagrams/colors7.xml" ContentType="application/vnd.openxmlformats-officedocument.drawingml.diagramColors+xml"/>
  <Override PartName="/ppt/diagrams/data3.xml" ContentType="application/vnd.openxmlformats-officedocument.drawingml.diagramData+xml"/>
  <Override PartName="/ppt/diagrams/colors5.xml" ContentType="application/vnd.openxmlformats-officedocument.drawingml.diagramColors+xml"/>
  <Override PartName="/ppt/diagrams/drawing6.xml" ContentType="application/vnd.ms-office.drawingml.diagramDrawing+xml"/>
  <Override PartName="/ppt/slides/slide8.xml" ContentType="application/vnd.openxmlformats-officedocument.presentationml.slide+xml"/>
  <Override PartName="/ppt/slides/slide49.xml" ContentType="application/vnd.openxmlformats-officedocument.presentationml.slide+xml"/>
  <Override PartName="/ppt/diagrams/data1.xml" ContentType="application/vnd.openxmlformats-officedocument.drawingml.diagramData+xml"/>
  <Override PartName="/ppt/diagrams/colors3.xml" ContentType="application/vnd.openxmlformats-officedocument.drawingml.diagramColors+xml"/>
  <Override PartName="/ppt/diagrams/drawing4.xml" ContentType="application/vnd.ms-office.drawingml.diagramDrawing+xml"/>
  <Override PartName="/ppt/diagrams/quickStyle6.xml" ContentType="application/vnd.openxmlformats-officedocument.drawingml.diagramStyle+xml"/>
  <Override PartName="/docProps/core.xml" ContentType="application/vnd.openxmlformats-package.core-properties+xml"/>
  <Override PartName="/ppt/slides/slide6.xml" ContentType="application/vnd.openxmlformats-officedocument.presentationml.slide+xml"/>
  <Override PartName="/ppt/slides/slide38.xml" ContentType="application/vnd.openxmlformats-officedocument.presentationml.slide+xml"/>
  <Override PartName="/ppt/slides/slide56.xml" ContentType="application/vnd.openxmlformats-officedocument.presentationml.slide+xml"/>
  <Override PartName="/ppt/slideLayouts/slideLayout8.xml" ContentType="application/vnd.openxmlformats-officedocument.presentationml.slideLayout+xml"/>
  <Override PartName="/ppt/diagrams/colors1.xml" ContentType="application/vnd.openxmlformats-officedocument.drawingml.diagramColors+xml"/>
  <Override PartName="/ppt/diagrams/quickStyle4.xml" ContentType="application/vnd.openxmlformats-officedocument.drawingml.diagramStyle+xml"/>
  <Override PartName="/ppt/slideMasters/slideMaster1.xml" ContentType="application/vnd.openxmlformats-officedocument.presentationml.slideMaster+xml"/>
  <Override PartName="/ppt/slides/slide27.xml" ContentType="application/vnd.openxmlformats-officedocument.presentationml.slide+xml"/>
  <Override PartName="/ppt/slides/slide45.xml" ContentType="application/vnd.openxmlformats-officedocument.presentationml.slide+xml"/>
  <Override PartName="/ppt/slideLayouts/slideLayout4.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34.xml" ContentType="application/vnd.openxmlformats-officedocument.presentationml.slide+xml"/>
  <Override PartName="/ppt/slides/slide52.xml" ContentType="application/vnd.openxmlformats-officedocument.presentationml.slide+xml"/>
  <Default Extension="rels" ContentType="application/vnd.openxmlformats-package.relationships+xml"/>
  <Override PartName="/ppt/slides/slide23.xml" ContentType="application/vnd.openxmlformats-officedocument.presentationml.slide+xml"/>
  <Override PartName="/ppt/slides/slide41.xml" ContentType="application/vnd.openxmlformats-officedocument.presentationml.slide+xml"/>
  <Override PartName="/ppt/diagrams/layout7.xml" ContentType="application/vnd.openxmlformats-officedocument.drawingml.diagram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4129" r:id="rId1"/>
  </p:sldMasterIdLst>
  <p:notesMasterIdLst>
    <p:notesMasterId r:id="rId58"/>
  </p:notesMasterIdLst>
  <p:sldIdLst>
    <p:sldId id="313" r:id="rId2"/>
    <p:sldId id="314" r:id="rId3"/>
    <p:sldId id="315" r:id="rId4"/>
    <p:sldId id="316" r:id="rId5"/>
    <p:sldId id="317" r:id="rId6"/>
    <p:sldId id="318" r:id="rId7"/>
    <p:sldId id="309" r:id="rId8"/>
    <p:sldId id="310" r:id="rId9"/>
    <p:sldId id="311" r:id="rId10"/>
    <p:sldId id="256" r:id="rId11"/>
    <p:sldId id="421" r:id="rId12"/>
    <p:sldId id="423" r:id="rId13"/>
    <p:sldId id="424" r:id="rId14"/>
    <p:sldId id="426" r:id="rId15"/>
    <p:sldId id="425" r:id="rId16"/>
    <p:sldId id="427" r:id="rId17"/>
    <p:sldId id="428" r:id="rId18"/>
    <p:sldId id="429" r:id="rId19"/>
    <p:sldId id="430" r:id="rId20"/>
    <p:sldId id="431" r:id="rId21"/>
    <p:sldId id="432" r:id="rId22"/>
    <p:sldId id="433" r:id="rId23"/>
    <p:sldId id="341" r:id="rId24"/>
    <p:sldId id="342" r:id="rId25"/>
    <p:sldId id="339" r:id="rId26"/>
    <p:sldId id="376" r:id="rId27"/>
    <p:sldId id="372" r:id="rId28"/>
    <p:sldId id="373" r:id="rId29"/>
    <p:sldId id="374" r:id="rId30"/>
    <p:sldId id="375" r:id="rId31"/>
    <p:sldId id="377" r:id="rId32"/>
    <p:sldId id="378" r:id="rId33"/>
    <p:sldId id="379" r:id="rId34"/>
    <p:sldId id="383" r:id="rId35"/>
    <p:sldId id="380" r:id="rId36"/>
    <p:sldId id="382" r:id="rId37"/>
    <p:sldId id="384" r:id="rId38"/>
    <p:sldId id="385" r:id="rId39"/>
    <p:sldId id="386" r:id="rId40"/>
    <p:sldId id="387" r:id="rId41"/>
    <p:sldId id="388" r:id="rId42"/>
    <p:sldId id="389" r:id="rId43"/>
    <p:sldId id="390" r:id="rId44"/>
    <p:sldId id="391" r:id="rId45"/>
    <p:sldId id="392" r:id="rId46"/>
    <p:sldId id="393" r:id="rId47"/>
    <p:sldId id="394" r:id="rId48"/>
    <p:sldId id="399" r:id="rId49"/>
    <p:sldId id="396" r:id="rId50"/>
    <p:sldId id="397" r:id="rId51"/>
    <p:sldId id="398" r:id="rId52"/>
    <p:sldId id="400" r:id="rId53"/>
    <p:sldId id="401" r:id="rId54"/>
    <p:sldId id="404" r:id="rId55"/>
    <p:sldId id="408" r:id="rId56"/>
    <p:sldId id="409" r:id="rId57"/>
  </p:sldIdLst>
  <p:sldSz cx="9144000" cy="6858000" type="screen4x3"/>
  <p:notesSz cx="6858000" cy="9144000"/>
  <p:defaultText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8088" autoAdjust="0"/>
    <p:restoredTop sz="86329" autoAdjust="0"/>
  </p:normalViewPr>
  <p:slideViewPr>
    <p:cSldViewPr>
      <p:cViewPr>
        <p:scale>
          <a:sx n="66" d="100"/>
          <a:sy n="66" d="100"/>
        </p:scale>
        <p:origin x="-1728" y="-204"/>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presProps" Target="presProp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896856E2-0CA7-4357-934A-E3524FD0B35C}" type="doc">
      <dgm:prSet loTypeId="urn:microsoft.com/office/officeart/2005/8/layout/orgChart1" loCatId="hierarchy" qsTypeId="urn:microsoft.com/office/officeart/2005/8/quickstyle/simple1" qsCatId="simple" csTypeId="urn:microsoft.com/office/officeart/2005/8/colors/accent1_2" csCatId="accent1"/>
      <dgm:spPr/>
    </dgm:pt>
    <dgm:pt modelId="{69094CDC-5B7C-4FAB-82AD-C2905890A4AC}">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smtClean="0">
              <a:ln>
                <a:noFill/>
              </a:ln>
              <a:solidFill>
                <a:schemeClr val="tx1"/>
              </a:solidFill>
              <a:effectLst/>
              <a:latin typeface="Arial" charset="0"/>
              <a:cs typeface="Arial" charset="0"/>
            </a:rPr>
            <a:t>ASPECTOS</a:t>
          </a:r>
        </a:p>
      </dgm:t>
    </dgm:pt>
    <dgm:pt modelId="{7EC4DCE4-96B9-4B06-820B-1442F2875165}" type="parTrans" cxnId="{7FEF3111-1558-4FA2-BBA1-1E872322123D}">
      <dgm:prSet/>
      <dgm:spPr/>
    </dgm:pt>
    <dgm:pt modelId="{B24C1C57-4713-46B2-B1CF-59D8734CAEE4}" type="sibTrans" cxnId="{7FEF3111-1558-4FA2-BBA1-1E872322123D}">
      <dgm:prSet/>
      <dgm:spPr/>
    </dgm:pt>
    <dgm:pt modelId="{18E531FB-A5FD-48BE-AD6F-2803C48B0FE7}">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smtClean="0">
              <a:ln>
                <a:noFill/>
              </a:ln>
              <a:solidFill>
                <a:schemeClr val="tx1"/>
              </a:solidFill>
              <a:effectLst/>
              <a:latin typeface="Arial" charset="0"/>
              <a:cs typeface="Arial" charset="0"/>
            </a:rPr>
            <a:t>MOTRICES</a:t>
          </a:r>
        </a:p>
      </dgm:t>
    </dgm:pt>
    <dgm:pt modelId="{04E851FB-84AD-4DAF-9F15-9C5AF5881AE5}" type="parTrans" cxnId="{F28208C3-0ED5-4F6F-AF8F-1568BC63E7CA}">
      <dgm:prSet/>
      <dgm:spPr/>
    </dgm:pt>
    <dgm:pt modelId="{422EBC60-04D8-46A2-BB4E-74A9A54ED982}" type="sibTrans" cxnId="{F28208C3-0ED5-4F6F-AF8F-1568BC63E7CA}">
      <dgm:prSet/>
      <dgm:spPr/>
    </dgm:pt>
    <dgm:pt modelId="{6A43865D-565E-4EC0-93E9-5D851E734B50}">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smtClean="0">
              <a:ln>
                <a:noFill/>
              </a:ln>
              <a:solidFill>
                <a:schemeClr val="tx1"/>
              </a:solidFill>
              <a:effectLst/>
              <a:latin typeface="Arial" charset="0"/>
              <a:cs typeface="Arial" charset="0"/>
            </a:rPr>
            <a:t>COGNITIVOS </a:t>
          </a:r>
        </a:p>
      </dgm:t>
    </dgm:pt>
    <dgm:pt modelId="{B045B724-37FA-4353-9088-B5B23BB1EFF0}" type="parTrans" cxnId="{A6A1571A-B173-4BF6-BC98-CA572C4B5865}">
      <dgm:prSet/>
      <dgm:spPr/>
    </dgm:pt>
    <dgm:pt modelId="{9533EA0A-19A3-447E-8627-CCDF04D74575}" type="sibTrans" cxnId="{A6A1571A-B173-4BF6-BC98-CA572C4B5865}">
      <dgm:prSet/>
      <dgm:spPr/>
    </dgm:pt>
    <dgm:pt modelId="{6302E80C-96C1-4959-BC10-BA82F5F107CF}">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smtClean="0">
              <a:ln>
                <a:noFill/>
              </a:ln>
              <a:solidFill>
                <a:schemeClr val="tx1"/>
              </a:solidFill>
              <a:effectLst/>
              <a:latin typeface="Arial" charset="0"/>
              <a:cs typeface="Arial" charset="0"/>
            </a:rPr>
            <a:t>EMOCIONALES</a:t>
          </a:r>
        </a:p>
      </dgm:t>
    </dgm:pt>
    <dgm:pt modelId="{BE7016AC-BA3E-4EE4-986C-A2609FBCAD02}" type="parTrans" cxnId="{677B3E85-38D3-478E-94B5-2D597EA4204C}">
      <dgm:prSet/>
      <dgm:spPr/>
    </dgm:pt>
    <dgm:pt modelId="{D118EFED-5EDC-4EF8-9BCC-246529A7B78C}" type="sibTrans" cxnId="{677B3E85-38D3-478E-94B5-2D597EA4204C}">
      <dgm:prSet/>
      <dgm:spPr/>
    </dgm:pt>
    <dgm:pt modelId="{59081DEF-326C-4481-B4FE-973C1C7759D6}" type="pres">
      <dgm:prSet presAssocID="{896856E2-0CA7-4357-934A-E3524FD0B35C}" presName="hierChild1" presStyleCnt="0">
        <dgm:presLayoutVars>
          <dgm:orgChart val="1"/>
          <dgm:chPref val="1"/>
          <dgm:dir/>
          <dgm:animOne val="branch"/>
          <dgm:animLvl val="lvl"/>
          <dgm:resizeHandles/>
        </dgm:presLayoutVars>
      </dgm:prSet>
      <dgm:spPr/>
    </dgm:pt>
    <dgm:pt modelId="{6384A240-7E84-4C61-9AE6-FC270115490A}" type="pres">
      <dgm:prSet presAssocID="{69094CDC-5B7C-4FAB-82AD-C2905890A4AC}" presName="hierRoot1" presStyleCnt="0">
        <dgm:presLayoutVars>
          <dgm:hierBranch/>
        </dgm:presLayoutVars>
      </dgm:prSet>
      <dgm:spPr/>
    </dgm:pt>
    <dgm:pt modelId="{F43C4607-11D7-448C-B700-B4353965D459}" type="pres">
      <dgm:prSet presAssocID="{69094CDC-5B7C-4FAB-82AD-C2905890A4AC}" presName="rootComposite1" presStyleCnt="0"/>
      <dgm:spPr/>
    </dgm:pt>
    <dgm:pt modelId="{7A293B7D-DA12-4FD3-B703-E5ADE2F464B5}" type="pres">
      <dgm:prSet presAssocID="{69094CDC-5B7C-4FAB-82AD-C2905890A4AC}" presName="rootText1" presStyleLbl="node0" presStyleIdx="0" presStyleCnt="1">
        <dgm:presLayoutVars>
          <dgm:chPref val="3"/>
        </dgm:presLayoutVars>
      </dgm:prSet>
      <dgm:spPr/>
      <dgm:t>
        <a:bodyPr/>
        <a:lstStyle/>
        <a:p>
          <a:endParaRPr lang="es-ES"/>
        </a:p>
      </dgm:t>
    </dgm:pt>
    <dgm:pt modelId="{EC0FB215-DD6E-4C52-96D7-B275D6C0BAC0}" type="pres">
      <dgm:prSet presAssocID="{69094CDC-5B7C-4FAB-82AD-C2905890A4AC}" presName="rootConnector1" presStyleLbl="node1" presStyleIdx="0" presStyleCnt="0"/>
      <dgm:spPr/>
      <dgm:t>
        <a:bodyPr/>
        <a:lstStyle/>
        <a:p>
          <a:endParaRPr lang="es-ES"/>
        </a:p>
      </dgm:t>
    </dgm:pt>
    <dgm:pt modelId="{DCE67789-4E3D-43C4-B56A-7A1341321B13}" type="pres">
      <dgm:prSet presAssocID="{69094CDC-5B7C-4FAB-82AD-C2905890A4AC}" presName="hierChild2" presStyleCnt="0"/>
      <dgm:spPr/>
    </dgm:pt>
    <dgm:pt modelId="{88311BC4-C59D-4D5C-8F35-014B21DB61FB}" type="pres">
      <dgm:prSet presAssocID="{04E851FB-84AD-4DAF-9F15-9C5AF5881AE5}" presName="Name35" presStyleLbl="parChTrans1D2" presStyleIdx="0" presStyleCnt="3"/>
      <dgm:spPr/>
    </dgm:pt>
    <dgm:pt modelId="{7F974AFC-449D-4F83-BBFC-A9660E47BB26}" type="pres">
      <dgm:prSet presAssocID="{18E531FB-A5FD-48BE-AD6F-2803C48B0FE7}" presName="hierRoot2" presStyleCnt="0">
        <dgm:presLayoutVars>
          <dgm:hierBranch/>
        </dgm:presLayoutVars>
      </dgm:prSet>
      <dgm:spPr/>
    </dgm:pt>
    <dgm:pt modelId="{4A23627C-D453-4006-8F1E-EF6356034D36}" type="pres">
      <dgm:prSet presAssocID="{18E531FB-A5FD-48BE-AD6F-2803C48B0FE7}" presName="rootComposite" presStyleCnt="0"/>
      <dgm:spPr/>
    </dgm:pt>
    <dgm:pt modelId="{8B08CB73-8EEE-4E32-950D-F284E9FA8477}" type="pres">
      <dgm:prSet presAssocID="{18E531FB-A5FD-48BE-AD6F-2803C48B0FE7}" presName="rootText" presStyleLbl="node2" presStyleIdx="0" presStyleCnt="3">
        <dgm:presLayoutVars>
          <dgm:chPref val="3"/>
        </dgm:presLayoutVars>
      </dgm:prSet>
      <dgm:spPr/>
      <dgm:t>
        <a:bodyPr/>
        <a:lstStyle/>
        <a:p>
          <a:endParaRPr lang="es-ES"/>
        </a:p>
      </dgm:t>
    </dgm:pt>
    <dgm:pt modelId="{5DEB5539-4A9C-4606-92A2-C0DA87156EB1}" type="pres">
      <dgm:prSet presAssocID="{18E531FB-A5FD-48BE-AD6F-2803C48B0FE7}" presName="rootConnector" presStyleLbl="node2" presStyleIdx="0" presStyleCnt="3"/>
      <dgm:spPr/>
      <dgm:t>
        <a:bodyPr/>
        <a:lstStyle/>
        <a:p>
          <a:endParaRPr lang="es-ES"/>
        </a:p>
      </dgm:t>
    </dgm:pt>
    <dgm:pt modelId="{6A45D599-E3CC-46E7-B64F-650AFEE5582F}" type="pres">
      <dgm:prSet presAssocID="{18E531FB-A5FD-48BE-AD6F-2803C48B0FE7}" presName="hierChild4" presStyleCnt="0"/>
      <dgm:spPr/>
    </dgm:pt>
    <dgm:pt modelId="{82AFB7E6-4DDD-48D7-B5CC-F3EA2E19418B}" type="pres">
      <dgm:prSet presAssocID="{18E531FB-A5FD-48BE-AD6F-2803C48B0FE7}" presName="hierChild5" presStyleCnt="0"/>
      <dgm:spPr/>
    </dgm:pt>
    <dgm:pt modelId="{417D458D-0E5A-48B4-834B-06BAC5F03AF2}" type="pres">
      <dgm:prSet presAssocID="{B045B724-37FA-4353-9088-B5B23BB1EFF0}" presName="Name35" presStyleLbl="parChTrans1D2" presStyleIdx="1" presStyleCnt="3"/>
      <dgm:spPr/>
    </dgm:pt>
    <dgm:pt modelId="{03B08D36-7D0B-424D-B33D-7925631D94C7}" type="pres">
      <dgm:prSet presAssocID="{6A43865D-565E-4EC0-93E9-5D851E734B50}" presName="hierRoot2" presStyleCnt="0">
        <dgm:presLayoutVars>
          <dgm:hierBranch/>
        </dgm:presLayoutVars>
      </dgm:prSet>
      <dgm:spPr/>
    </dgm:pt>
    <dgm:pt modelId="{8065FA39-EF43-4ECD-858E-AC680368AD66}" type="pres">
      <dgm:prSet presAssocID="{6A43865D-565E-4EC0-93E9-5D851E734B50}" presName="rootComposite" presStyleCnt="0"/>
      <dgm:spPr/>
    </dgm:pt>
    <dgm:pt modelId="{A722A7D6-D1E8-4E2E-B89B-286FF5C48F96}" type="pres">
      <dgm:prSet presAssocID="{6A43865D-565E-4EC0-93E9-5D851E734B50}" presName="rootText" presStyleLbl="node2" presStyleIdx="1" presStyleCnt="3">
        <dgm:presLayoutVars>
          <dgm:chPref val="3"/>
        </dgm:presLayoutVars>
      </dgm:prSet>
      <dgm:spPr/>
      <dgm:t>
        <a:bodyPr/>
        <a:lstStyle/>
        <a:p>
          <a:endParaRPr lang="es-ES"/>
        </a:p>
      </dgm:t>
    </dgm:pt>
    <dgm:pt modelId="{6458647D-F1FA-48B1-B776-EBD2EB88A0BF}" type="pres">
      <dgm:prSet presAssocID="{6A43865D-565E-4EC0-93E9-5D851E734B50}" presName="rootConnector" presStyleLbl="node2" presStyleIdx="1" presStyleCnt="3"/>
      <dgm:spPr/>
      <dgm:t>
        <a:bodyPr/>
        <a:lstStyle/>
        <a:p>
          <a:endParaRPr lang="es-ES"/>
        </a:p>
      </dgm:t>
    </dgm:pt>
    <dgm:pt modelId="{6DF687E5-60E7-43CA-83BB-EDB836B56A0D}" type="pres">
      <dgm:prSet presAssocID="{6A43865D-565E-4EC0-93E9-5D851E734B50}" presName="hierChild4" presStyleCnt="0"/>
      <dgm:spPr/>
    </dgm:pt>
    <dgm:pt modelId="{5ECDB3AE-BBC9-4A14-9D06-828043C92A72}" type="pres">
      <dgm:prSet presAssocID="{6A43865D-565E-4EC0-93E9-5D851E734B50}" presName="hierChild5" presStyleCnt="0"/>
      <dgm:spPr/>
    </dgm:pt>
    <dgm:pt modelId="{A08FAA90-D263-48CA-B14B-1EDF3745CB16}" type="pres">
      <dgm:prSet presAssocID="{BE7016AC-BA3E-4EE4-986C-A2609FBCAD02}" presName="Name35" presStyleLbl="parChTrans1D2" presStyleIdx="2" presStyleCnt="3"/>
      <dgm:spPr/>
    </dgm:pt>
    <dgm:pt modelId="{324F56A6-25A4-4B20-8D83-07D4B4F40481}" type="pres">
      <dgm:prSet presAssocID="{6302E80C-96C1-4959-BC10-BA82F5F107CF}" presName="hierRoot2" presStyleCnt="0">
        <dgm:presLayoutVars>
          <dgm:hierBranch/>
        </dgm:presLayoutVars>
      </dgm:prSet>
      <dgm:spPr/>
    </dgm:pt>
    <dgm:pt modelId="{FE906877-A7C6-4ADF-97BD-C85610E82550}" type="pres">
      <dgm:prSet presAssocID="{6302E80C-96C1-4959-BC10-BA82F5F107CF}" presName="rootComposite" presStyleCnt="0"/>
      <dgm:spPr/>
    </dgm:pt>
    <dgm:pt modelId="{F50D6FE2-24BF-40D9-B212-4AFD5C8598E5}" type="pres">
      <dgm:prSet presAssocID="{6302E80C-96C1-4959-BC10-BA82F5F107CF}" presName="rootText" presStyleLbl="node2" presStyleIdx="2" presStyleCnt="3">
        <dgm:presLayoutVars>
          <dgm:chPref val="3"/>
        </dgm:presLayoutVars>
      </dgm:prSet>
      <dgm:spPr/>
      <dgm:t>
        <a:bodyPr/>
        <a:lstStyle/>
        <a:p>
          <a:endParaRPr lang="es-ES"/>
        </a:p>
      </dgm:t>
    </dgm:pt>
    <dgm:pt modelId="{0B7A1BAD-B3F3-48A6-A185-828EDDA0E4E8}" type="pres">
      <dgm:prSet presAssocID="{6302E80C-96C1-4959-BC10-BA82F5F107CF}" presName="rootConnector" presStyleLbl="node2" presStyleIdx="2" presStyleCnt="3"/>
      <dgm:spPr/>
      <dgm:t>
        <a:bodyPr/>
        <a:lstStyle/>
        <a:p>
          <a:endParaRPr lang="es-ES"/>
        </a:p>
      </dgm:t>
    </dgm:pt>
    <dgm:pt modelId="{91C83EAE-B65C-41A8-A537-B1A24D0809C8}" type="pres">
      <dgm:prSet presAssocID="{6302E80C-96C1-4959-BC10-BA82F5F107CF}" presName="hierChild4" presStyleCnt="0"/>
      <dgm:spPr/>
    </dgm:pt>
    <dgm:pt modelId="{CF87D388-6F8F-4C12-A01C-6EFDDC6F15CB}" type="pres">
      <dgm:prSet presAssocID="{6302E80C-96C1-4959-BC10-BA82F5F107CF}" presName="hierChild5" presStyleCnt="0"/>
      <dgm:spPr/>
    </dgm:pt>
    <dgm:pt modelId="{FBF58DA9-6FD6-4F93-8AC1-359ABB127067}" type="pres">
      <dgm:prSet presAssocID="{69094CDC-5B7C-4FAB-82AD-C2905890A4AC}" presName="hierChild3" presStyleCnt="0"/>
      <dgm:spPr/>
    </dgm:pt>
  </dgm:ptLst>
  <dgm:cxnLst>
    <dgm:cxn modelId="{AA64A252-1E6B-42BA-A3BA-FA8D2F954C04}" type="presOf" srcId="{6302E80C-96C1-4959-BC10-BA82F5F107CF}" destId="{F50D6FE2-24BF-40D9-B212-4AFD5C8598E5}" srcOrd="0" destOrd="0" presId="urn:microsoft.com/office/officeart/2005/8/layout/orgChart1"/>
    <dgm:cxn modelId="{677B3E85-38D3-478E-94B5-2D597EA4204C}" srcId="{69094CDC-5B7C-4FAB-82AD-C2905890A4AC}" destId="{6302E80C-96C1-4959-BC10-BA82F5F107CF}" srcOrd="2" destOrd="0" parTransId="{BE7016AC-BA3E-4EE4-986C-A2609FBCAD02}" sibTransId="{D118EFED-5EDC-4EF8-9BCC-246529A7B78C}"/>
    <dgm:cxn modelId="{66977603-7EED-4D06-8936-2883CFFE141A}" type="presOf" srcId="{04E851FB-84AD-4DAF-9F15-9C5AF5881AE5}" destId="{88311BC4-C59D-4D5C-8F35-014B21DB61FB}" srcOrd="0" destOrd="0" presId="urn:microsoft.com/office/officeart/2005/8/layout/orgChart1"/>
    <dgm:cxn modelId="{05F93D1F-61E0-4383-8AE9-F487B9D13D43}" type="presOf" srcId="{69094CDC-5B7C-4FAB-82AD-C2905890A4AC}" destId="{EC0FB215-DD6E-4C52-96D7-B275D6C0BAC0}" srcOrd="1" destOrd="0" presId="urn:microsoft.com/office/officeart/2005/8/layout/orgChart1"/>
    <dgm:cxn modelId="{06F5A10A-79EF-49C6-A1B4-A481E3915A7C}" type="presOf" srcId="{18E531FB-A5FD-48BE-AD6F-2803C48B0FE7}" destId="{5DEB5539-4A9C-4606-92A2-C0DA87156EB1}" srcOrd="1" destOrd="0" presId="urn:microsoft.com/office/officeart/2005/8/layout/orgChart1"/>
    <dgm:cxn modelId="{2337FCC0-A1CB-4CA8-B929-BA3C6C801E0C}" type="presOf" srcId="{B045B724-37FA-4353-9088-B5B23BB1EFF0}" destId="{417D458D-0E5A-48B4-834B-06BAC5F03AF2}" srcOrd="0" destOrd="0" presId="urn:microsoft.com/office/officeart/2005/8/layout/orgChart1"/>
    <dgm:cxn modelId="{B6B095DD-C0FB-4D6F-8E4B-33DA1EA7B1D1}" type="presOf" srcId="{69094CDC-5B7C-4FAB-82AD-C2905890A4AC}" destId="{7A293B7D-DA12-4FD3-B703-E5ADE2F464B5}" srcOrd="0" destOrd="0" presId="urn:microsoft.com/office/officeart/2005/8/layout/orgChart1"/>
    <dgm:cxn modelId="{EC478C26-5D32-4EB3-A23B-5E49460DAD01}" type="presOf" srcId="{896856E2-0CA7-4357-934A-E3524FD0B35C}" destId="{59081DEF-326C-4481-B4FE-973C1C7759D6}" srcOrd="0" destOrd="0" presId="urn:microsoft.com/office/officeart/2005/8/layout/orgChart1"/>
    <dgm:cxn modelId="{48FEFD77-D58D-4C35-8A9C-EA442EA7328F}" type="presOf" srcId="{18E531FB-A5FD-48BE-AD6F-2803C48B0FE7}" destId="{8B08CB73-8EEE-4E32-950D-F284E9FA8477}" srcOrd="0" destOrd="0" presId="urn:microsoft.com/office/officeart/2005/8/layout/orgChart1"/>
    <dgm:cxn modelId="{52D989C2-BB40-417B-950E-735821AF0EEA}" type="presOf" srcId="{6302E80C-96C1-4959-BC10-BA82F5F107CF}" destId="{0B7A1BAD-B3F3-48A6-A185-828EDDA0E4E8}" srcOrd="1" destOrd="0" presId="urn:microsoft.com/office/officeart/2005/8/layout/orgChart1"/>
    <dgm:cxn modelId="{7FEF3111-1558-4FA2-BBA1-1E872322123D}" srcId="{896856E2-0CA7-4357-934A-E3524FD0B35C}" destId="{69094CDC-5B7C-4FAB-82AD-C2905890A4AC}" srcOrd="0" destOrd="0" parTransId="{7EC4DCE4-96B9-4B06-820B-1442F2875165}" sibTransId="{B24C1C57-4713-46B2-B1CF-59D8734CAEE4}"/>
    <dgm:cxn modelId="{5EE9EE21-C273-4991-B000-B876030C4888}" type="presOf" srcId="{BE7016AC-BA3E-4EE4-986C-A2609FBCAD02}" destId="{A08FAA90-D263-48CA-B14B-1EDF3745CB16}" srcOrd="0" destOrd="0" presId="urn:microsoft.com/office/officeart/2005/8/layout/orgChart1"/>
    <dgm:cxn modelId="{15E86E82-0E33-493E-990B-DF85BA57E554}" type="presOf" srcId="{6A43865D-565E-4EC0-93E9-5D851E734B50}" destId="{A722A7D6-D1E8-4E2E-B89B-286FF5C48F96}" srcOrd="0" destOrd="0" presId="urn:microsoft.com/office/officeart/2005/8/layout/orgChart1"/>
    <dgm:cxn modelId="{70BA45EC-E46C-40CE-8BCF-968121A20A9B}" type="presOf" srcId="{6A43865D-565E-4EC0-93E9-5D851E734B50}" destId="{6458647D-F1FA-48B1-B776-EBD2EB88A0BF}" srcOrd="1" destOrd="0" presId="urn:microsoft.com/office/officeart/2005/8/layout/orgChart1"/>
    <dgm:cxn modelId="{F28208C3-0ED5-4F6F-AF8F-1568BC63E7CA}" srcId="{69094CDC-5B7C-4FAB-82AD-C2905890A4AC}" destId="{18E531FB-A5FD-48BE-AD6F-2803C48B0FE7}" srcOrd="0" destOrd="0" parTransId="{04E851FB-84AD-4DAF-9F15-9C5AF5881AE5}" sibTransId="{422EBC60-04D8-46A2-BB4E-74A9A54ED982}"/>
    <dgm:cxn modelId="{A6A1571A-B173-4BF6-BC98-CA572C4B5865}" srcId="{69094CDC-5B7C-4FAB-82AD-C2905890A4AC}" destId="{6A43865D-565E-4EC0-93E9-5D851E734B50}" srcOrd="1" destOrd="0" parTransId="{B045B724-37FA-4353-9088-B5B23BB1EFF0}" sibTransId="{9533EA0A-19A3-447E-8627-CCDF04D74575}"/>
    <dgm:cxn modelId="{5EAA26BE-DB0C-499B-A696-F6D7F00D7008}" type="presParOf" srcId="{59081DEF-326C-4481-B4FE-973C1C7759D6}" destId="{6384A240-7E84-4C61-9AE6-FC270115490A}" srcOrd="0" destOrd="0" presId="urn:microsoft.com/office/officeart/2005/8/layout/orgChart1"/>
    <dgm:cxn modelId="{A6B3F3D6-CD54-464A-966B-BEE1C14D84F4}" type="presParOf" srcId="{6384A240-7E84-4C61-9AE6-FC270115490A}" destId="{F43C4607-11D7-448C-B700-B4353965D459}" srcOrd="0" destOrd="0" presId="urn:microsoft.com/office/officeart/2005/8/layout/orgChart1"/>
    <dgm:cxn modelId="{1CFF467A-0635-4AC5-A273-306FB9BF3D3B}" type="presParOf" srcId="{F43C4607-11D7-448C-B700-B4353965D459}" destId="{7A293B7D-DA12-4FD3-B703-E5ADE2F464B5}" srcOrd="0" destOrd="0" presId="urn:microsoft.com/office/officeart/2005/8/layout/orgChart1"/>
    <dgm:cxn modelId="{B7E6A89F-7A97-4218-B436-83740B458C8D}" type="presParOf" srcId="{F43C4607-11D7-448C-B700-B4353965D459}" destId="{EC0FB215-DD6E-4C52-96D7-B275D6C0BAC0}" srcOrd="1" destOrd="0" presId="urn:microsoft.com/office/officeart/2005/8/layout/orgChart1"/>
    <dgm:cxn modelId="{C4C5B36D-F0F5-4B1A-B498-D9B973AC97AD}" type="presParOf" srcId="{6384A240-7E84-4C61-9AE6-FC270115490A}" destId="{DCE67789-4E3D-43C4-B56A-7A1341321B13}" srcOrd="1" destOrd="0" presId="urn:microsoft.com/office/officeart/2005/8/layout/orgChart1"/>
    <dgm:cxn modelId="{9098AB10-8F66-4956-81EC-196673260F70}" type="presParOf" srcId="{DCE67789-4E3D-43C4-B56A-7A1341321B13}" destId="{88311BC4-C59D-4D5C-8F35-014B21DB61FB}" srcOrd="0" destOrd="0" presId="urn:microsoft.com/office/officeart/2005/8/layout/orgChart1"/>
    <dgm:cxn modelId="{E509A46C-39C7-4F6D-907F-FE912D956FCB}" type="presParOf" srcId="{DCE67789-4E3D-43C4-B56A-7A1341321B13}" destId="{7F974AFC-449D-4F83-BBFC-A9660E47BB26}" srcOrd="1" destOrd="0" presId="urn:microsoft.com/office/officeart/2005/8/layout/orgChart1"/>
    <dgm:cxn modelId="{F7D36F0B-4349-4E0B-8CAF-2A0D73719B12}" type="presParOf" srcId="{7F974AFC-449D-4F83-BBFC-A9660E47BB26}" destId="{4A23627C-D453-4006-8F1E-EF6356034D36}" srcOrd="0" destOrd="0" presId="urn:microsoft.com/office/officeart/2005/8/layout/orgChart1"/>
    <dgm:cxn modelId="{ECF04D38-39E7-4E2C-A192-A4E80B7CCBD1}" type="presParOf" srcId="{4A23627C-D453-4006-8F1E-EF6356034D36}" destId="{8B08CB73-8EEE-4E32-950D-F284E9FA8477}" srcOrd="0" destOrd="0" presId="urn:microsoft.com/office/officeart/2005/8/layout/orgChart1"/>
    <dgm:cxn modelId="{3314B1CB-AE1A-43CE-A0C5-D93B7833D2EA}" type="presParOf" srcId="{4A23627C-D453-4006-8F1E-EF6356034D36}" destId="{5DEB5539-4A9C-4606-92A2-C0DA87156EB1}" srcOrd="1" destOrd="0" presId="urn:microsoft.com/office/officeart/2005/8/layout/orgChart1"/>
    <dgm:cxn modelId="{206A9038-F75F-47D9-AB49-BEFD70F838F8}" type="presParOf" srcId="{7F974AFC-449D-4F83-BBFC-A9660E47BB26}" destId="{6A45D599-E3CC-46E7-B64F-650AFEE5582F}" srcOrd="1" destOrd="0" presId="urn:microsoft.com/office/officeart/2005/8/layout/orgChart1"/>
    <dgm:cxn modelId="{E8B0E3B0-3AAA-47BA-9FFB-CADA389885FC}" type="presParOf" srcId="{7F974AFC-449D-4F83-BBFC-A9660E47BB26}" destId="{82AFB7E6-4DDD-48D7-B5CC-F3EA2E19418B}" srcOrd="2" destOrd="0" presId="urn:microsoft.com/office/officeart/2005/8/layout/orgChart1"/>
    <dgm:cxn modelId="{96F2D74A-C3F8-47BC-960B-DAFC6197B2F3}" type="presParOf" srcId="{DCE67789-4E3D-43C4-B56A-7A1341321B13}" destId="{417D458D-0E5A-48B4-834B-06BAC5F03AF2}" srcOrd="2" destOrd="0" presId="urn:microsoft.com/office/officeart/2005/8/layout/orgChart1"/>
    <dgm:cxn modelId="{6F870A3D-4C88-4CF9-ACD5-810935FEC327}" type="presParOf" srcId="{DCE67789-4E3D-43C4-B56A-7A1341321B13}" destId="{03B08D36-7D0B-424D-B33D-7925631D94C7}" srcOrd="3" destOrd="0" presId="urn:microsoft.com/office/officeart/2005/8/layout/orgChart1"/>
    <dgm:cxn modelId="{1FDD6DDC-1097-44CA-8C4A-5CD8A5248B0F}" type="presParOf" srcId="{03B08D36-7D0B-424D-B33D-7925631D94C7}" destId="{8065FA39-EF43-4ECD-858E-AC680368AD66}" srcOrd="0" destOrd="0" presId="urn:microsoft.com/office/officeart/2005/8/layout/orgChart1"/>
    <dgm:cxn modelId="{2B30611D-E9E5-4F89-AA1B-C66B0DA88FC2}" type="presParOf" srcId="{8065FA39-EF43-4ECD-858E-AC680368AD66}" destId="{A722A7D6-D1E8-4E2E-B89B-286FF5C48F96}" srcOrd="0" destOrd="0" presId="urn:microsoft.com/office/officeart/2005/8/layout/orgChart1"/>
    <dgm:cxn modelId="{73EB35B4-BE12-401B-BA1A-17875F8620C8}" type="presParOf" srcId="{8065FA39-EF43-4ECD-858E-AC680368AD66}" destId="{6458647D-F1FA-48B1-B776-EBD2EB88A0BF}" srcOrd="1" destOrd="0" presId="urn:microsoft.com/office/officeart/2005/8/layout/orgChart1"/>
    <dgm:cxn modelId="{027C9681-9B96-45CE-8340-FEA91C5F3706}" type="presParOf" srcId="{03B08D36-7D0B-424D-B33D-7925631D94C7}" destId="{6DF687E5-60E7-43CA-83BB-EDB836B56A0D}" srcOrd="1" destOrd="0" presId="urn:microsoft.com/office/officeart/2005/8/layout/orgChart1"/>
    <dgm:cxn modelId="{C003EBF8-6CCC-45F5-B0C8-1625E0CD674F}" type="presParOf" srcId="{03B08D36-7D0B-424D-B33D-7925631D94C7}" destId="{5ECDB3AE-BBC9-4A14-9D06-828043C92A72}" srcOrd="2" destOrd="0" presId="urn:microsoft.com/office/officeart/2005/8/layout/orgChart1"/>
    <dgm:cxn modelId="{85D9BE0D-A1F7-45BF-8157-6B0F7644D76C}" type="presParOf" srcId="{DCE67789-4E3D-43C4-B56A-7A1341321B13}" destId="{A08FAA90-D263-48CA-B14B-1EDF3745CB16}" srcOrd="4" destOrd="0" presId="urn:microsoft.com/office/officeart/2005/8/layout/orgChart1"/>
    <dgm:cxn modelId="{BE0B5133-1900-45AE-9C4D-15055F48F840}" type="presParOf" srcId="{DCE67789-4E3D-43C4-B56A-7A1341321B13}" destId="{324F56A6-25A4-4B20-8D83-07D4B4F40481}" srcOrd="5" destOrd="0" presId="urn:microsoft.com/office/officeart/2005/8/layout/orgChart1"/>
    <dgm:cxn modelId="{BC95F782-FE16-40A6-82B2-9344D9FC5824}" type="presParOf" srcId="{324F56A6-25A4-4B20-8D83-07D4B4F40481}" destId="{FE906877-A7C6-4ADF-97BD-C85610E82550}" srcOrd="0" destOrd="0" presId="urn:microsoft.com/office/officeart/2005/8/layout/orgChart1"/>
    <dgm:cxn modelId="{3BB50C58-9A13-43F7-AFAD-C6C25EA6017E}" type="presParOf" srcId="{FE906877-A7C6-4ADF-97BD-C85610E82550}" destId="{F50D6FE2-24BF-40D9-B212-4AFD5C8598E5}" srcOrd="0" destOrd="0" presId="urn:microsoft.com/office/officeart/2005/8/layout/orgChart1"/>
    <dgm:cxn modelId="{7BCBB2AB-CCDB-424A-B286-5EE5981F4F82}" type="presParOf" srcId="{FE906877-A7C6-4ADF-97BD-C85610E82550}" destId="{0B7A1BAD-B3F3-48A6-A185-828EDDA0E4E8}" srcOrd="1" destOrd="0" presId="urn:microsoft.com/office/officeart/2005/8/layout/orgChart1"/>
    <dgm:cxn modelId="{58235188-8834-45A2-92F3-B4572AC00B55}" type="presParOf" srcId="{324F56A6-25A4-4B20-8D83-07D4B4F40481}" destId="{91C83EAE-B65C-41A8-A537-B1A24D0809C8}" srcOrd="1" destOrd="0" presId="urn:microsoft.com/office/officeart/2005/8/layout/orgChart1"/>
    <dgm:cxn modelId="{D71042BC-40B4-42E6-AF34-D06938178FD9}" type="presParOf" srcId="{324F56A6-25A4-4B20-8D83-07D4B4F40481}" destId="{CF87D388-6F8F-4C12-A01C-6EFDDC6F15CB}" srcOrd="2" destOrd="0" presId="urn:microsoft.com/office/officeart/2005/8/layout/orgChart1"/>
    <dgm:cxn modelId="{5B7EE403-4270-4C5D-9758-75AF78A81A6F}" type="presParOf" srcId="{6384A240-7E84-4C61-9AE6-FC270115490A}" destId="{FBF58DA9-6FD6-4F93-8AC1-359ABB127067}" srcOrd="2" destOrd="0" presId="urn:microsoft.com/office/officeart/2005/8/layout/orgChar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8D9CEFD9-E407-4FA9-B049-9A2A87344EBF}" type="doc">
      <dgm:prSet loTypeId="urn:microsoft.com/office/officeart/2005/8/layout/orgChart1" loCatId="hierarchy" qsTypeId="urn:microsoft.com/office/officeart/2005/8/quickstyle/simple1" qsCatId="simple" csTypeId="urn:microsoft.com/office/officeart/2005/8/colors/accent1_2" csCatId="accent1" phldr="1"/>
      <dgm:spPr/>
    </dgm:pt>
    <dgm:pt modelId="{10556AB4-03AC-40B1-B1FA-2A3F0401B77E}">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smtClean="0">
              <a:ln>
                <a:noFill/>
              </a:ln>
              <a:solidFill>
                <a:schemeClr val="tx1"/>
              </a:solidFill>
              <a:effectLst/>
              <a:latin typeface="Arial" charset="0"/>
              <a:cs typeface="Arial" charset="0"/>
            </a:rPr>
            <a:t>POTENCIAR </a:t>
          </a:r>
        </a:p>
      </dgm:t>
    </dgm:pt>
    <dgm:pt modelId="{2B527B0F-726E-46AA-8763-FC9C7E4F6C4C}" type="parTrans" cxnId="{8790700B-9ADB-45EE-927B-F8162347E947}">
      <dgm:prSet/>
      <dgm:spPr/>
      <dgm:t>
        <a:bodyPr/>
        <a:lstStyle/>
        <a:p>
          <a:endParaRPr lang="es-ES"/>
        </a:p>
      </dgm:t>
    </dgm:pt>
    <dgm:pt modelId="{0A11FCE1-705A-49A9-93A4-AC8C7BC2BE9D}" type="sibTrans" cxnId="{8790700B-9ADB-45EE-927B-F8162347E947}">
      <dgm:prSet/>
      <dgm:spPr/>
      <dgm:t>
        <a:bodyPr/>
        <a:lstStyle/>
        <a:p>
          <a:endParaRPr lang="es-ES"/>
        </a:p>
      </dgm:t>
    </dgm:pt>
    <dgm:pt modelId="{20469720-DC74-4A53-9D89-50DA487DE765}">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dirty="0" smtClean="0">
              <a:ln>
                <a:noFill/>
              </a:ln>
              <a:solidFill>
                <a:schemeClr val="tx1"/>
              </a:solidFill>
              <a:effectLst/>
              <a:latin typeface="Arial" charset="0"/>
              <a:cs typeface="Arial" charset="0"/>
            </a:rPr>
            <a:t>APERTURA</a:t>
          </a:r>
        </a:p>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dirty="0" smtClean="0">
              <a:ln>
                <a:noFill/>
              </a:ln>
              <a:solidFill>
                <a:schemeClr val="tx1"/>
              </a:solidFill>
              <a:effectLst/>
              <a:latin typeface="Arial" charset="0"/>
              <a:cs typeface="Arial" charset="0"/>
            </a:rPr>
            <a:t>COMUNICACIÓN</a:t>
          </a:r>
        </a:p>
      </dgm:t>
    </dgm:pt>
    <dgm:pt modelId="{E42D402E-4C82-4512-8E28-821116FA45A6}" type="parTrans" cxnId="{E5B12AD5-022B-4AC4-B6B3-144212B637C4}">
      <dgm:prSet/>
      <dgm:spPr/>
      <dgm:t>
        <a:bodyPr/>
        <a:lstStyle/>
        <a:p>
          <a:endParaRPr lang="es-ES"/>
        </a:p>
      </dgm:t>
    </dgm:pt>
    <dgm:pt modelId="{CA5398BD-C75C-4D54-8831-925A018B2596}" type="sibTrans" cxnId="{E5B12AD5-022B-4AC4-B6B3-144212B637C4}">
      <dgm:prSet/>
      <dgm:spPr/>
      <dgm:t>
        <a:bodyPr/>
        <a:lstStyle/>
        <a:p>
          <a:endParaRPr lang="es-ES"/>
        </a:p>
      </dgm:t>
    </dgm:pt>
    <dgm:pt modelId="{0ED1A2A9-7CE1-4981-A4B5-C85A8CCB27A4}">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dirty="0" smtClean="0">
              <a:ln>
                <a:noFill/>
              </a:ln>
              <a:solidFill>
                <a:schemeClr val="tx1"/>
              </a:solidFill>
              <a:effectLst/>
              <a:latin typeface="Arial" charset="0"/>
              <a:cs typeface="Arial" charset="0"/>
            </a:rPr>
            <a:t>APERTURA</a:t>
          </a:r>
        </a:p>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dirty="0" smtClean="0">
              <a:ln>
                <a:noFill/>
              </a:ln>
              <a:solidFill>
                <a:schemeClr val="tx1"/>
              </a:solidFill>
              <a:effectLst/>
              <a:latin typeface="Arial" charset="0"/>
              <a:cs typeface="Arial" charset="0"/>
            </a:rPr>
            <a:t>PENSAMIENTO </a:t>
          </a:r>
        </a:p>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dirty="0" smtClean="0">
              <a:ln>
                <a:noFill/>
              </a:ln>
              <a:solidFill>
                <a:schemeClr val="tx1"/>
              </a:solidFill>
              <a:effectLst/>
              <a:latin typeface="Arial" charset="0"/>
              <a:cs typeface="Arial" charset="0"/>
            </a:rPr>
            <a:t>OPERATORIO</a:t>
          </a:r>
        </a:p>
      </dgm:t>
    </dgm:pt>
    <dgm:pt modelId="{ECCD75DA-8948-4189-A027-B285095FAF65}" type="parTrans" cxnId="{76967A8C-71CD-467A-9C64-6316BBEFF58B}">
      <dgm:prSet/>
      <dgm:spPr/>
      <dgm:t>
        <a:bodyPr/>
        <a:lstStyle/>
        <a:p>
          <a:endParaRPr lang="es-ES"/>
        </a:p>
      </dgm:t>
    </dgm:pt>
    <dgm:pt modelId="{67EF8187-220C-4554-89D5-F21B2FB71987}" type="sibTrans" cxnId="{76967A8C-71CD-467A-9C64-6316BBEFF58B}">
      <dgm:prSet/>
      <dgm:spPr/>
      <dgm:t>
        <a:bodyPr/>
        <a:lstStyle/>
        <a:p>
          <a:endParaRPr lang="es-ES"/>
        </a:p>
      </dgm:t>
    </dgm:pt>
    <dgm:pt modelId="{47AB39D5-F57C-483B-9A04-16DDF26318F7}">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dirty="0" smtClean="0">
              <a:ln>
                <a:noFill/>
              </a:ln>
              <a:solidFill>
                <a:schemeClr val="tx1"/>
              </a:solidFill>
              <a:effectLst/>
              <a:latin typeface="Arial" charset="0"/>
              <a:cs typeface="Arial" charset="0"/>
            </a:rPr>
            <a:t>APERTURA </a:t>
          </a:r>
        </a:p>
        <a:p>
          <a:pPr marL="0" marR="0" lvl="0" indent="0" algn="ctr" defTabSz="914400" rtl="0" eaLnBrk="1" fontAlgn="base" latinLnBrk="0" hangingPunct="1">
            <a:lnSpc>
              <a:spcPct val="100000"/>
            </a:lnSpc>
            <a:spcBef>
              <a:spcPct val="0"/>
            </a:spcBef>
            <a:spcAft>
              <a:spcPct val="0"/>
            </a:spcAft>
            <a:buClrTx/>
            <a:buSzTx/>
            <a:buFontTx/>
            <a:buNone/>
            <a:tabLst/>
          </a:pPr>
          <a:r>
            <a:rPr kumimoji="0" lang="es-ES" b="0" i="0" u="none" strike="noStrike" cap="none" normalizeH="0" baseline="0" dirty="0" smtClean="0">
              <a:ln>
                <a:noFill/>
              </a:ln>
              <a:solidFill>
                <a:schemeClr val="tx1"/>
              </a:solidFill>
              <a:effectLst/>
              <a:latin typeface="Arial" charset="0"/>
              <a:cs typeface="Arial" charset="0"/>
            </a:rPr>
            <a:t>CREATIVIDAD</a:t>
          </a:r>
        </a:p>
      </dgm:t>
    </dgm:pt>
    <dgm:pt modelId="{7153D485-60AD-4682-8ED5-390F6EA2519B}" type="parTrans" cxnId="{C7CD76DE-96C3-47D3-82A8-F726092F1953}">
      <dgm:prSet/>
      <dgm:spPr/>
      <dgm:t>
        <a:bodyPr/>
        <a:lstStyle/>
        <a:p>
          <a:endParaRPr lang="es-ES"/>
        </a:p>
      </dgm:t>
    </dgm:pt>
    <dgm:pt modelId="{B1846220-F157-4064-803E-CA3B8E3CAA22}" type="sibTrans" cxnId="{C7CD76DE-96C3-47D3-82A8-F726092F1953}">
      <dgm:prSet/>
      <dgm:spPr/>
      <dgm:t>
        <a:bodyPr/>
        <a:lstStyle/>
        <a:p>
          <a:endParaRPr lang="es-ES"/>
        </a:p>
      </dgm:t>
    </dgm:pt>
    <dgm:pt modelId="{F951F022-E5D6-405B-B988-716B4DDD398D}" type="pres">
      <dgm:prSet presAssocID="{8D9CEFD9-E407-4FA9-B049-9A2A87344EBF}" presName="hierChild1" presStyleCnt="0">
        <dgm:presLayoutVars>
          <dgm:orgChart val="1"/>
          <dgm:chPref val="1"/>
          <dgm:dir/>
          <dgm:animOne val="branch"/>
          <dgm:animLvl val="lvl"/>
          <dgm:resizeHandles/>
        </dgm:presLayoutVars>
      </dgm:prSet>
      <dgm:spPr/>
    </dgm:pt>
    <dgm:pt modelId="{645AB8F6-713B-4125-A4D5-1131039ADF76}" type="pres">
      <dgm:prSet presAssocID="{10556AB4-03AC-40B1-B1FA-2A3F0401B77E}" presName="hierRoot1" presStyleCnt="0">
        <dgm:presLayoutVars>
          <dgm:hierBranch/>
        </dgm:presLayoutVars>
      </dgm:prSet>
      <dgm:spPr/>
    </dgm:pt>
    <dgm:pt modelId="{E2E14E73-3D3D-44CA-AA7E-AED1C212D41D}" type="pres">
      <dgm:prSet presAssocID="{10556AB4-03AC-40B1-B1FA-2A3F0401B77E}" presName="rootComposite1" presStyleCnt="0"/>
      <dgm:spPr/>
    </dgm:pt>
    <dgm:pt modelId="{3FC0E9D4-F612-4675-B1A1-265D8A1C3A2B}" type="pres">
      <dgm:prSet presAssocID="{10556AB4-03AC-40B1-B1FA-2A3F0401B77E}" presName="rootText1" presStyleLbl="node0" presStyleIdx="0" presStyleCnt="1">
        <dgm:presLayoutVars>
          <dgm:chPref val="3"/>
        </dgm:presLayoutVars>
      </dgm:prSet>
      <dgm:spPr/>
      <dgm:t>
        <a:bodyPr/>
        <a:lstStyle/>
        <a:p>
          <a:endParaRPr lang="es-ES"/>
        </a:p>
      </dgm:t>
    </dgm:pt>
    <dgm:pt modelId="{B0B92D9B-64FB-414C-B52B-6D86513D33D5}" type="pres">
      <dgm:prSet presAssocID="{10556AB4-03AC-40B1-B1FA-2A3F0401B77E}" presName="rootConnector1" presStyleLbl="node1" presStyleIdx="0" presStyleCnt="0"/>
      <dgm:spPr/>
      <dgm:t>
        <a:bodyPr/>
        <a:lstStyle/>
        <a:p>
          <a:endParaRPr lang="es-ES"/>
        </a:p>
      </dgm:t>
    </dgm:pt>
    <dgm:pt modelId="{65DFF0EE-9CD8-4E42-905A-F1A3306F2EB4}" type="pres">
      <dgm:prSet presAssocID="{10556AB4-03AC-40B1-B1FA-2A3F0401B77E}" presName="hierChild2" presStyleCnt="0"/>
      <dgm:spPr/>
    </dgm:pt>
    <dgm:pt modelId="{E68193CD-1EFF-427E-9152-4E6634BDF8BA}" type="pres">
      <dgm:prSet presAssocID="{E42D402E-4C82-4512-8E28-821116FA45A6}" presName="Name35" presStyleLbl="parChTrans1D2" presStyleIdx="0" presStyleCnt="3"/>
      <dgm:spPr/>
      <dgm:t>
        <a:bodyPr/>
        <a:lstStyle/>
        <a:p>
          <a:endParaRPr lang="es-ES"/>
        </a:p>
      </dgm:t>
    </dgm:pt>
    <dgm:pt modelId="{B1AD8DA2-D961-442C-93A8-0E4A56563360}" type="pres">
      <dgm:prSet presAssocID="{20469720-DC74-4A53-9D89-50DA487DE765}" presName="hierRoot2" presStyleCnt="0">
        <dgm:presLayoutVars>
          <dgm:hierBranch/>
        </dgm:presLayoutVars>
      </dgm:prSet>
      <dgm:spPr/>
    </dgm:pt>
    <dgm:pt modelId="{0FD09218-29FB-47FB-950F-22807342FAA8}" type="pres">
      <dgm:prSet presAssocID="{20469720-DC74-4A53-9D89-50DA487DE765}" presName="rootComposite" presStyleCnt="0"/>
      <dgm:spPr/>
    </dgm:pt>
    <dgm:pt modelId="{AB0450FA-ACB5-45CD-8E0B-E1973598C231}" type="pres">
      <dgm:prSet presAssocID="{20469720-DC74-4A53-9D89-50DA487DE765}" presName="rootText" presStyleLbl="node2" presStyleIdx="0" presStyleCnt="3" custScaleX="100357">
        <dgm:presLayoutVars>
          <dgm:chPref val="3"/>
        </dgm:presLayoutVars>
      </dgm:prSet>
      <dgm:spPr/>
      <dgm:t>
        <a:bodyPr/>
        <a:lstStyle/>
        <a:p>
          <a:endParaRPr lang="es-ES"/>
        </a:p>
      </dgm:t>
    </dgm:pt>
    <dgm:pt modelId="{DBA64A22-DABD-4ABF-A44D-D0E033CE5C69}" type="pres">
      <dgm:prSet presAssocID="{20469720-DC74-4A53-9D89-50DA487DE765}" presName="rootConnector" presStyleLbl="node2" presStyleIdx="0" presStyleCnt="3"/>
      <dgm:spPr/>
      <dgm:t>
        <a:bodyPr/>
        <a:lstStyle/>
        <a:p>
          <a:endParaRPr lang="es-ES"/>
        </a:p>
      </dgm:t>
    </dgm:pt>
    <dgm:pt modelId="{7CA1D843-1A93-4797-9516-1F4E12A03715}" type="pres">
      <dgm:prSet presAssocID="{20469720-DC74-4A53-9D89-50DA487DE765}" presName="hierChild4" presStyleCnt="0"/>
      <dgm:spPr/>
    </dgm:pt>
    <dgm:pt modelId="{D25DB99F-3633-41F6-87D5-E409EF4EE4FE}" type="pres">
      <dgm:prSet presAssocID="{20469720-DC74-4A53-9D89-50DA487DE765}" presName="hierChild5" presStyleCnt="0"/>
      <dgm:spPr/>
    </dgm:pt>
    <dgm:pt modelId="{CEC37CB1-3607-44DA-951A-E6AA73CAC4B5}" type="pres">
      <dgm:prSet presAssocID="{ECCD75DA-8948-4189-A027-B285095FAF65}" presName="Name35" presStyleLbl="parChTrans1D2" presStyleIdx="1" presStyleCnt="3"/>
      <dgm:spPr/>
      <dgm:t>
        <a:bodyPr/>
        <a:lstStyle/>
        <a:p>
          <a:endParaRPr lang="es-ES"/>
        </a:p>
      </dgm:t>
    </dgm:pt>
    <dgm:pt modelId="{60E250F5-5C5D-478E-B2C7-BFD53B4305B9}" type="pres">
      <dgm:prSet presAssocID="{0ED1A2A9-7CE1-4981-A4B5-C85A8CCB27A4}" presName="hierRoot2" presStyleCnt="0">
        <dgm:presLayoutVars>
          <dgm:hierBranch/>
        </dgm:presLayoutVars>
      </dgm:prSet>
      <dgm:spPr/>
    </dgm:pt>
    <dgm:pt modelId="{7704A132-CAC3-4F8E-88F4-7748FECD3C9D}" type="pres">
      <dgm:prSet presAssocID="{0ED1A2A9-7CE1-4981-A4B5-C85A8CCB27A4}" presName="rootComposite" presStyleCnt="0"/>
      <dgm:spPr/>
    </dgm:pt>
    <dgm:pt modelId="{4AE52480-B59C-4E61-8995-C0D0510F2913}" type="pres">
      <dgm:prSet presAssocID="{0ED1A2A9-7CE1-4981-A4B5-C85A8CCB27A4}" presName="rootText" presStyleLbl="node2" presStyleIdx="1" presStyleCnt="3">
        <dgm:presLayoutVars>
          <dgm:chPref val="3"/>
        </dgm:presLayoutVars>
      </dgm:prSet>
      <dgm:spPr/>
      <dgm:t>
        <a:bodyPr/>
        <a:lstStyle/>
        <a:p>
          <a:endParaRPr lang="es-ES"/>
        </a:p>
      </dgm:t>
    </dgm:pt>
    <dgm:pt modelId="{0C85EA3F-209B-4237-87CB-439EF1077D04}" type="pres">
      <dgm:prSet presAssocID="{0ED1A2A9-7CE1-4981-A4B5-C85A8CCB27A4}" presName="rootConnector" presStyleLbl="node2" presStyleIdx="1" presStyleCnt="3"/>
      <dgm:spPr/>
      <dgm:t>
        <a:bodyPr/>
        <a:lstStyle/>
        <a:p>
          <a:endParaRPr lang="es-ES"/>
        </a:p>
      </dgm:t>
    </dgm:pt>
    <dgm:pt modelId="{1F1CA175-4E26-494C-A36F-70F64800261A}" type="pres">
      <dgm:prSet presAssocID="{0ED1A2A9-7CE1-4981-A4B5-C85A8CCB27A4}" presName="hierChild4" presStyleCnt="0"/>
      <dgm:spPr/>
    </dgm:pt>
    <dgm:pt modelId="{0AF9E7BD-3A9F-463F-A37D-155EC38410C7}" type="pres">
      <dgm:prSet presAssocID="{0ED1A2A9-7CE1-4981-A4B5-C85A8CCB27A4}" presName="hierChild5" presStyleCnt="0"/>
      <dgm:spPr/>
    </dgm:pt>
    <dgm:pt modelId="{12872436-FE06-4087-A5B0-325AE045E8F9}" type="pres">
      <dgm:prSet presAssocID="{7153D485-60AD-4682-8ED5-390F6EA2519B}" presName="Name35" presStyleLbl="parChTrans1D2" presStyleIdx="2" presStyleCnt="3"/>
      <dgm:spPr/>
      <dgm:t>
        <a:bodyPr/>
        <a:lstStyle/>
        <a:p>
          <a:endParaRPr lang="es-ES"/>
        </a:p>
      </dgm:t>
    </dgm:pt>
    <dgm:pt modelId="{6E1F2D92-ECAF-455E-81AD-F82BF3890B4B}" type="pres">
      <dgm:prSet presAssocID="{47AB39D5-F57C-483B-9A04-16DDF26318F7}" presName="hierRoot2" presStyleCnt="0">
        <dgm:presLayoutVars>
          <dgm:hierBranch/>
        </dgm:presLayoutVars>
      </dgm:prSet>
      <dgm:spPr/>
    </dgm:pt>
    <dgm:pt modelId="{130F67E4-386B-4C18-BA3B-404EC8BDD062}" type="pres">
      <dgm:prSet presAssocID="{47AB39D5-F57C-483B-9A04-16DDF26318F7}" presName="rootComposite" presStyleCnt="0"/>
      <dgm:spPr/>
    </dgm:pt>
    <dgm:pt modelId="{ECD832C6-C6E6-411F-AED2-766F33B9A374}" type="pres">
      <dgm:prSet presAssocID="{47AB39D5-F57C-483B-9A04-16DDF26318F7}" presName="rootText" presStyleLbl="node2" presStyleIdx="2" presStyleCnt="3" custScaleX="100046">
        <dgm:presLayoutVars>
          <dgm:chPref val="3"/>
        </dgm:presLayoutVars>
      </dgm:prSet>
      <dgm:spPr/>
      <dgm:t>
        <a:bodyPr/>
        <a:lstStyle/>
        <a:p>
          <a:endParaRPr lang="es-ES"/>
        </a:p>
      </dgm:t>
    </dgm:pt>
    <dgm:pt modelId="{42B5FF1B-2901-4BAD-B788-3BEC1C43D6FD}" type="pres">
      <dgm:prSet presAssocID="{47AB39D5-F57C-483B-9A04-16DDF26318F7}" presName="rootConnector" presStyleLbl="node2" presStyleIdx="2" presStyleCnt="3"/>
      <dgm:spPr/>
      <dgm:t>
        <a:bodyPr/>
        <a:lstStyle/>
        <a:p>
          <a:endParaRPr lang="es-ES"/>
        </a:p>
      </dgm:t>
    </dgm:pt>
    <dgm:pt modelId="{B5B4DC5F-D2FF-4AA3-A243-9D470FCCE1C3}" type="pres">
      <dgm:prSet presAssocID="{47AB39D5-F57C-483B-9A04-16DDF26318F7}" presName="hierChild4" presStyleCnt="0"/>
      <dgm:spPr/>
    </dgm:pt>
    <dgm:pt modelId="{46B99EC1-4840-4502-B75F-B852584C8659}" type="pres">
      <dgm:prSet presAssocID="{47AB39D5-F57C-483B-9A04-16DDF26318F7}" presName="hierChild5" presStyleCnt="0"/>
      <dgm:spPr/>
    </dgm:pt>
    <dgm:pt modelId="{2C24E48D-38CC-47CA-9A35-434D9298F9AE}" type="pres">
      <dgm:prSet presAssocID="{10556AB4-03AC-40B1-B1FA-2A3F0401B77E}" presName="hierChild3" presStyleCnt="0"/>
      <dgm:spPr/>
    </dgm:pt>
  </dgm:ptLst>
  <dgm:cxnLst>
    <dgm:cxn modelId="{560F33B1-1B2F-4058-8763-A8C789AF27C3}" type="presOf" srcId="{10556AB4-03AC-40B1-B1FA-2A3F0401B77E}" destId="{B0B92D9B-64FB-414C-B52B-6D86513D33D5}" srcOrd="1" destOrd="0" presId="urn:microsoft.com/office/officeart/2005/8/layout/orgChart1"/>
    <dgm:cxn modelId="{9434FFFC-E7C3-45DB-99CB-989ADAF82BCF}" type="presOf" srcId="{10556AB4-03AC-40B1-B1FA-2A3F0401B77E}" destId="{3FC0E9D4-F612-4675-B1A1-265D8A1C3A2B}" srcOrd="0" destOrd="0" presId="urn:microsoft.com/office/officeart/2005/8/layout/orgChart1"/>
    <dgm:cxn modelId="{1DAE6AC2-70B0-41AC-A2E8-00C457E1AA37}" type="presOf" srcId="{47AB39D5-F57C-483B-9A04-16DDF26318F7}" destId="{ECD832C6-C6E6-411F-AED2-766F33B9A374}" srcOrd="0" destOrd="0" presId="urn:microsoft.com/office/officeart/2005/8/layout/orgChart1"/>
    <dgm:cxn modelId="{497C4CD3-925A-406B-B6B1-10F21C935AD8}" type="presOf" srcId="{0ED1A2A9-7CE1-4981-A4B5-C85A8CCB27A4}" destId="{0C85EA3F-209B-4237-87CB-439EF1077D04}" srcOrd="1" destOrd="0" presId="urn:microsoft.com/office/officeart/2005/8/layout/orgChart1"/>
    <dgm:cxn modelId="{F1C30A38-A0E6-4767-858B-E9035F52DA13}" type="presOf" srcId="{20469720-DC74-4A53-9D89-50DA487DE765}" destId="{AB0450FA-ACB5-45CD-8E0B-E1973598C231}" srcOrd="0" destOrd="0" presId="urn:microsoft.com/office/officeart/2005/8/layout/orgChart1"/>
    <dgm:cxn modelId="{824F42C1-A76C-4FE8-88DE-5481611A189F}" type="presOf" srcId="{20469720-DC74-4A53-9D89-50DA487DE765}" destId="{DBA64A22-DABD-4ABF-A44D-D0E033CE5C69}" srcOrd="1" destOrd="0" presId="urn:microsoft.com/office/officeart/2005/8/layout/orgChart1"/>
    <dgm:cxn modelId="{0B001E2D-2A42-4B54-BC77-CD35B94308B0}" type="presOf" srcId="{8D9CEFD9-E407-4FA9-B049-9A2A87344EBF}" destId="{F951F022-E5D6-405B-B988-716B4DDD398D}" srcOrd="0" destOrd="0" presId="urn:microsoft.com/office/officeart/2005/8/layout/orgChart1"/>
    <dgm:cxn modelId="{8790700B-9ADB-45EE-927B-F8162347E947}" srcId="{8D9CEFD9-E407-4FA9-B049-9A2A87344EBF}" destId="{10556AB4-03AC-40B1-B1FA-2A3F0401B77E}" srcOrd="0" destOrd="0" parTransId="{2B527B0F-726E-46AA-8763-FC9C7E4F6C4C}" sibTransId="{0A11FCE1-705A-49A9-93A4-AC8C7BC2BE9D}"/>
    <dgm:cxn modelId="{6ABEFE8F-9DDA-466A-A125-ADCAB5565E0D}" type="presOf" srcId="{ECCD75DA-8948-4189-A027-B285095FAF65}" destId="{CEC37CB1-3607-44DA-951A-E6AA73CAC4B5}" srcOrd="0" destOrd="0" presId="urn:microsoft.com/office/officeart/2005/8/layout/orgChart1"/>
    <dgm:cxn modelId="{C7CD76DE-96C3-47D3-82A8-F726092F1953}" srcId="{10556AB4-03AC-40B1-B1FA-2A3F0401B77E}" destId="{47AB39D5-F57C-483B-9A04-16DDF26318F7}" srcOrd="2" destOrd="0" parTransId="{7153D485-60AD-4682-8ED5-390F6EA2519B}" sibTransId="{B1846220-F157-4064-803E-CA3B8E3CAA22}"/>
    <dgm:cxn modelId="{76967A8C-71CD-467A-9C64-6316BBEFF58B}" srcId="{10556AB4-03AC-40B1-B1FA-2A3F0401B77E}" destId="{0ED1A2A9-7CE1-4981-A4B5-C85A8CCB27A4}" srcOrd="1" destOrd="0" parTransId="{ECCD75DA-8948-4189-A027-B285095FAF65}" sibTransId="{67EF8187-220C-4554-89D5-F21B2FB71987}"/>
    <dgm:cxn modelId="{E5B12AD5-022B-4AC4-B6B3-144212B637C4}" srcId="{10556AB4-03AC-40B1-B1FA-2A3F0401B77E}" destId="{20469720-DC74-4A53-9D89-50DA487DE765}" srcOrd="0" destOrd="0" parTransId="{E42D402E-4C82-4512-8E28-821116FA45A6}" sibTransId="{CA5398BD-C75C-4D54-8831-925A018B2596}"/>
    <dgm:cxn modelId="{FD2F26F2-DC49-4D3E-A43E-029CC74F4205}" type="presOf" srcId="{0ED1A2A9-7CE1-4981-A4B5-C85A8CCB27A4}" destId="{4AE52480-B59C-4E61-8995-C0D0510F2913}" srcOrd="0" destOrd="0" presId="urn:microsoft.com/office/officeart/2005/8/layout/orgChart1"/>
    <dgm:cxn modelId="{168FB444-7E2A-430B-8A2D-0790E3115EA9}" type="presOf" srcId="{47AB39D5-F57C-483B-9A04-16DDF26318F7}" destId="{42B5FF1B-2901-4BAD-B788-3BEC1C43D6FD}" srcOrd="1" destOrd="0" presId="urn:microsoft.com/office/officeart/2005/8/layout/orgChart1"/>
    <dgm:cxn modelId="{ABDCFAB4-AC4C-4EA4-B564-1C2A785F824D}" type="presOf" srcId="{E42D402E-4C82-4512-8E28-821116FA45A6}" destId="{E68193CD-1EFF-427E-9152-4E6634BDF8BA}" srcOrd="0" destOrd="0" presId="urn:microsoft.com/office/officeart/2005/8/layout/orgChart1"/>
    <dgm:cxn modelId="{75B94A0E-AD16-4165-85EC-A0BA078E7E31}" type="presOf" srcId="{7153D485-60AD-4682-8ED5-390F6EA2519B}" destId="{12872436-FE06-4087-A5B0-325AE045E8F9}" srcOrd="0" destOrd="0" presId="urn:microsoft.com/office/officeart/2005/8/layout/orgChart1"/>
    <dgm:cxn modelId="{53655C68-7603-4C97-9B08-FEB8637F984F}" type="presParOf" srcId="{F951F022-E5D6-405B-B988-716B4DDD398D}" destId="{645AB8F6-713B-4125-A4D5-1131039ADF76}" srcOrd="0" destOrd="0" presId="urn:microsoft.com/office/officeart/2005/8/layout/orgChart1"/>
    <dgm:cxn modelId="{9E5014A9-499A-4E44-944F-218AB3F0C964}" type="presParOf" srcId="{645AB8F6-713B-4125-A4D5-1131039ADF76}" destId="{E2E14E73-3D3D-44CA-AA7E-AED1C212D41D}" srcOrd="0" destOrd="0" presId="urn:microsoft.com/office/officeart/2005/8/layout/orgChart1"/>
    <dgm:cxn modelId="{F7F3D859-CDBB-4953-82B7-BF9EFF7DAD09}" type="presParOf" srcId="{E2E14E73-3D3D-44CA-AA7E-AED1C212D41D}" destId="{3FC0E9D4-F612-4675-B1A1-265D8A1C3A2B}" srcOrd="0" destOrd="0" presId="urn:microsoft.com/office/officeart/2005/8/layout/orgChart1"/>
    <dgm:cxn modelId="{9E027F3A-39E8-4EB5-B4BD-9F28A6C8BE12}" type="presParOf" srcId="{E2E14E73-3D3D-44CA-AA7E-AED1C212D41D}" destId="{B0B92D9B-64FB-414C-B52B-6D86513D33D5}" srcOrd="1" destOrd="0" presId="urn:microsoft.com/office/officeart/2005/8/layout/orgChart1"/>
    <dgm:cxn modelId="{E69F5409-AC27-4600-9624-78CB743CA6C0}" type="presParOf" srcId="{645AB8F6-713B-4125-A4D5-1131039ADF76}" destId="{65DFF0EE-9CD8-4E42-905A-F1A3306F2EB4}" srcOrd="1" destOrd="0" presId="urn:microsoft.com/office/officeart/2005/8/layout/orgChart1"/>
    <dgm:cxn modelId="{C3DCF498-A1A7-46C6-837A-6E31FA46E650}" type="presParOf" srcId="{65DFF0EE-9CD8-4E42-905A-F1A3306F2EB4}" destId="{E68193CD-1EFF-427E-9152-4E6634BDF8BA}" srcOrd="0" destOrd="0" presId="urn:microsoft.com/office/officeart/2005/8/layout/orgChart1"/>
    <dgm:cxn modelId="{DB4B8EED-67F3-4068-89FE-6E3F1E9BABC1}" type="presParOf" srcId="{65DFF0EE-9CD8-4E42-905A-F1A3306F2EB4}" destId="{B1AD8DA2-D961-442C-93A8-0E4A56563360}" srcOrd="1" destOrd="0" presId="urn:microsoft.com/office/officeart/2005/8/layout/orgChart1"/>
    <dgm:cxn modelId="{887498E5-BE73-42E9-874F-D084E9421438}" type="presParOf" srcId="{B1AD8DA2-D961-442C-93A8-0E4A56563360}" destId="{0FD09218-29FB-47FB-950F-22807342FAA8}" srcOrd="0" destOrd="0" presId="urn:microsoft.com/office/officeart/2005/8/layout/orgChart1"/>
    <dgm:cxn modelId="{776B0419-B863-4C77-8B87-F7C39D74C924}" type="presParOf" srcId="{0FD09218-29FB-47FB-950F-22807342FAA8}" destId="{AB0450FA-ACB5-45CD-8E0B-E1973598C231}" srcOrd="0" destOrd="0" presId="urn:microsoft.com/office/officeart/2005/8/layout/orgChart1"/>
    <dgm:cxn modelId="{93D23A0A-636D-4363-96E8-367E7AADD43E}" type="presParOf" srcId="{0FD09218-29FB-47FB-950F-22807342FAA8}" destId="{DBA64A22-DABD-4ABF-A44D-D0E033CE5C69}" srcOrd="1" destOrd="0" presId="urn:microsoft.com/office/officeart/2005/8/layout/orgChart1"/>
    <dgm:cxn modelId="{17929F0E-F0BA-421C-81AB-3047628F4162}" type="presParOf" srcId="{B1AD8DA2-D961-442C-93A8-0E4A56563360}" destId="{7CA1D843-1A93-4797-9516-1F4E12A03715}" srcOrd="1" destOrd="0" presId="urn:microsoft.com/office/officeart/2005/8/layout/orgChart1"/>
    <dgm:cxn modelId="{1E937DC2-C88A-454A-902A-CB987A701356}" type="presParOf" srcId="{B1AD8DA2-D961-442C-93A8-0E4A56563360}" destId="{D25DB99F-3633-41F6-87D5-E409EF4EE4FE}" srcOrd="2" destOrd="0" presId="urn:microsoft.com/office/officeart/2005/8/layout/orgChart1"/>
    <dgm:cxn modelId="{E3200B87-ACB3-421A-A5DA-21D4B741506A}" type="presParOf" srcId="{65DFF0EE-9CD8-4E42-905A-F1A3306F2EB4}" destId="{CEC37CB1-3607-44DA-951A-E6AA73CAC4B5}" srcOrd="2" destOrd="0" presId="urn:microsoft.com/office/officeart/2005/8/layout/orgChart1"/>
    <dgm:cxn modelId="{03DEDBFC-7E97-42BA-AC90-886C9030DB1B}" type="presParOf" srcId="{65DFF0EE-9CD8-4E42-905A-F1A3306F2EB4}" destId="{60E250F5-5C5D-478E-B2C7-BFD53B4305B9}" srcOrd="3" destOrd="0" presId="urn:microsoft.com/office/officeart/2005/8/layout/orgChart1"/>
    <dgm:cxn modelId="{2AA94970-C7E3-4B62-80B3-844E00CC564E}" type="presParOf" srcId="{60E250F5-5C5D-478E-B2C7-BFD53B4305B9}" destId="{7704A132-CAC3-4F8E-88F4-7748FECD3C9D}" srcOrd="0" destOrd="0" presId="urn:microsoft.com/office/officeart/2005/8/layout/orgChart1"/>
    <dgm:cxn modelId="{6AEF724E-28B6-4B3F-A033-A469F1E46B4C}" type="presParOf" srcId="{7704A132-CAC3-4F8E-88F4-7748FECD3C9D}" destId="{4AE52480-B59C-4E61-8995-C0D0510F2913}" srcOrd="0" destOrd="0" presId="urn:microsoft.com/office/officeart/2005/8/layout/orgChart1"/>
    <dgm:cxn modelId="{2CEE35A9-41A9-4096-BE5F-06F59EDEE422}" type="presParOf" srcId="{7704A132-CAC3-4F8E-88F4-7748FECD3C9D}" destId="{0C85EA3F-209B-4237-87CB-439EF1077D04}" srcOrd="1" destOrd="0" presId="urn:microsoft.com/office/officeart/2005/8/layout/orgChart1"/>
    <dgm:cxn modelId="{83E4D8DF-02FC-4FE7-86F8-8BC42F749A25}" type="presParOf" srcId="{60E250F5-5C5D-478E-B2C7-BFD53B4305B9}" destId="{1F1CA175-4E26-494C-A36F-70F64800261A}" srcOrd="1" destOrd="0" presId="urn:microsoft.com/office/officeart/2005/8/layout/orgChart1"/>
    <dgm:cxn modelId="{CEA3AEA2-7A88-492F-9564-3CE8B6C2205D}" type="presParOf" srcId="{60E250F5-5C5D-478E-B2C7-BFD53B4305B9}" destId="{0AF9E7BD-3A9F-463F-A37D-155EC38410C7}" srcOrd="2" destOrd="0" presId="urn:microsoft.com/office/officeart/2005/8/layout/orgChart1"/>
    <dgm:cxn modelId="{51849696-BE50-4CEB-A8F2-2492CAC7F36B}" type="presParOf" srcId="{65DFF0EE-9CD8-4E42-905A-F1A3306F2EB4}" destId="{12872436-FE06-4087-A5B0-325AE045E8F9}" srcOrd="4" destOrd="0" presId="urn:microsoft.com/office/officeart/2005/8/layout/orgChart1"/>
    <dgm:cxn modelId="{6C6BD006-3F8C-487D-8050-FC9E99F631E8}" type="presParOf" srcId="{65DFF0EE-9CD8-4E42-905A-F1A3306F2EB4}" destId="{6E1F2D92-ECAF-455E-81AD-F82BF3890B4B}" srcOrd="5" destOrd="0" presId="urn:microsoft.com/office/officeart/2005/8/layout/orgChart1"/>
    <dgm:cxn modelId="{A30BF8BF-06EC-406C-9587-3E2611B723BF}" type="presParOf" srcId="{6E1F2D92-ECAF-455E-81AD-F82BF3890B4B}" destId="{130F67E4-386B-4C18-BA3B-404EC8BDD062}" srcOrd="0" destOrd="0" presId="urn:microsoft.com/office/officeart/2005/8/layout/orgChart1"/>
    <dgm:cxn modelId="{AB52E45F-33E1-4E6A-BC82-A70CCEA54039}" type="presParOf" srcId="{130F67E4-386B-4C18-BA3B-404EC8BDD062}" destId="{ECD832C6-C6E6-411F-AED2-766F33B9A374}" srcOrd="0" destOrd="0" presId="urn:microsoft.com/office/officeart/2005/8/layout/orgChart1"/>
    <dgm:cxn modelId="{3AAEBBED-CDF5-4F8A-91B1-03524D8B13BC}" type="presParOf" srcId="{130F67E4-386B-4C18-BA3B-404EC8BDD062}" destId="{42B5FF1B-2901-4BAD-B788-3BEC1C43D6FD}" srcOrd="1" destOrd="0" presId="urn:microsoft.com/office/officeart/2005/8/layout/orgChart1"/>
    <dgm:cxn modelId="{E194F5D4-C63D-438E-A5A1-2137609CFCEC}" type="presParOf" srcId="{6E1F2D92-ECAF-455E-81AD-F82BF3890B4B}" destId="{B5B4DC5F-D2FF-4AA3-A243-9D470FCCE1C3}" srcOrd="1" destOrd="0" presId="urn:microsoft.com/office/officeart/2005/8/layout/orgChart1"/>
    <dgm:cxn modelId="{55BD8AC0-D289-42D3-A3C4-AFF35FDB34E0}" type="presParOf" srcId="{6E1F2D92-ECAF-455E-81AD-F82BF3890B4B}" destId="{46B99EC1-4840-4502-B75F-B852584C8659}" srcOrd="2" destOrd="0" presId="urn:microsoft.com/office/officeart/2005/8/layout/orgChart1"/>
    <dgm:cxn modelId="{5A4016ED-2444-434E-A617-6D9A869F55C4}" type="presParOf" srcId="{645AB8F6-713B-4125-A4D5-1131039ADF76}" destId="{2C24E48D-38CC-47CA-9A35-434D9298F9AE}" srcOrd="2" destOrd="0" presId="urn:microsoft.com/office/officeart/2005/8/layout/orgChar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F3095941-6134-4FCC-B5CF-C1D3403B230B}"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es-ES"/>
        </a:p>
      </dgm:t>
    </dgm:pt>
    <dgm:pt modelId="{8395BB4B-8D0A-44DC-8C9D-1A9080B03224}">
      <dgm:prSet phldrT="[Texto]"/>
      <dgm:spPr/>
      <dgm:t>
        <a:bodyPr/>
        <a:lstStyle/>
        <a:p>
          <a:r>
            <a:rPr lang="es-ES" dirty="0" smtClean="0"/>
            <a:t>PSICOANALISIS</a:t>
          </a:r>
          <a:endParaRPr lang="es-ES" dirty="0"/>
        </a:p>
      </dgm:t>
    </dgm:pt>
    <dgm:pt modelId="{E1450C44-9B77-4263-B9B9-DDA52F652C28}" type="parTrans" cxnId="{8C18E9E9-1898-4A97-93A1-18616839496C}">
      <dgm:prSet/>
      <dgm:spPr/>
      <dgm:t>
        <a:bodyPr/>
        <a:lstStyle/>
        <a:p>
          <a:endParaRPr lang="es-ES"/>
        </a:p>
      </dgm:t>
    </dgm:pt>
    <dgm:pt modelId="{B96E4EB7-4F60-488C-B03D-AE3AB7EA9847}" type="sibTrans" cxnId="{8C18E9E9-1898-4A97-93A1-18616839496C}">
      <dgm:prSet/>
      <dgm:spPr/>
      <dgm:t>
        <a:bodyPr/>
        <a:lstStyle/>
        <a:p>
          <a:endParaRPr lang="es-ES"/>
        </a:p>
      </dgm:t>
    </dgm:pt>
    <dgm:pt modelId="{A95D3680-DA92-4515-9DCB-479BE57D6400}">
      <dgm:prSet phldrT="[Texto]"/>
      <dgm:spPr/>
      <dgm:t>
        <a:bodyPr/>
        <a:lstStyle/>
        <a:p>
          <a:r>
            <a:rPr lang="es-ES" dirty="0" smtClean="0"/>
            <a:t>A. Fase </a:t>
          </a:r>
          <a:r>
            <a:rPr lang="es-ES" dirty="0" err="1" smtClean="0"/>
            <a:t>pregenital</a:t>
          </a:r>
          <a:endParaRPr lang="es-ES" dirty="0"/>
        </a:p>
      </dgm:t>
    </dgm:pt>
    <dgm:pt modelId="{9E23F79F-5590-433F-A33B-ED721145DEDD}" type="parTrans" cxnId="{356E6189-4BDA-43DF-8810-8126DA566457}">
      <dgm:prSet/>
      <dgm:spPr/>
      <dgm:t>
        <a:bodyPr/>
        <a:lstStyle/>
        <a:p>
          <a:endParaRPr lang="es-ES"/>
        </a:p>
      </dgm:t>
    </dgm:pt>
    <dgm:pt modelId="{360F047B-5E69-4F6F-9065-44E802766852}" type="sibTrans" cxnId="{356E6189-4BDA-43DF-8810-8126DA566457}">
      <dgm:prSet/>
      <dgm:spPr/>
      <dgm:t>
        <a:bodyPr/>
        <a:lstStyle/>
        <a:p>
          <a:endParaRPr lang="es-ES"/>
        </a:p>
      </dgm:t>
    </dgm:pt>
    <dgm:pt modelId="{50EC8552-B7CD-4AA2-AF0E-EB739802407B}">
      <dgm:prSet phldrT="[Texto]"/>
      <dgm:spPr/>
      <dgm:t>
        <a:bodyPr/>
        <a:lstStyle/>
        <a:p>
          <a:r>
            <a:rPr lang="es-ES" dirty="0" smtClean="0"/>
            <a:t>Estadio oral : Succión </a:t>
          </a:r>
          <a:endParaRPr lang="es-ES" dirty="0"/>
        </a:p>
      </dgm:t>
    </dgm:pt>
    <dgm:pt modelId="{2D250833-216F-459F-A894-408B47EBD549}" type="parTrans" cxnId="{4DAFB891-9F31-45DD-945D-E920EF922601}">
      <dgm:prSet/>
      <dgm:spPr/>
      <dgm:t>
        <a:bodyPr/>
        <a:lstStyle/>
        <a:p>
          <a:endParaRPr lang="es-ES"/>
        </a:p>
      </dgm:t>
    </dgm:pt>
    <dgm:pt modelId="{7B04391A-BD3A-4DD5-BFC1-06CF1DB02BC4}" type="sibTrans" cxnId="{4DAFB891-9F31-45DD-945D-E920EF922601}">
      <dgm:prSet/>
      <dgm:spPr/>
      <dgm:t>
        <a:bodyPr/>
        <a:lstStyle/>
        <a:p>
          <a:endParaRPr lang="es-ES"/>
        </a:p>
      </dgm:t>
    </dgm:pt>
    <dgm:pt modelId="{6462E38E-2F74-44D4-A7EF-888DB7FDE5D7}">
      <dgm:prSet phldrT="[Texto]"/>
      <dgm:spPr/>
      <dgm:t>
        <a:bodyPr/>
        <a:lstStyle/>
        <a:p>
          <a:r>
            <a:rPr lang="es-ES" dirty="0" smtClean="0"/>
            <a:t>PIAGET</a:t>
          </a:r>
          <a:endParaRPr lang="es-ES" dirty="0"/>
        </a:p>
      </dgm:t>
    </dgm:pt>
    <dgm:pt modelId="{D453F628-B5A5-4D19-BE80-D0406CC60489}" type="parTrans" cxnId="{0BFDFE6E-3738-4AE8-9C44-7EE4041A3052}">
      <dgm:prSet/>
      <dgm:spPr/>
      <dgm:t>
        <a:bodyPr/>
        <a:lstStyle/>
        <a:p>
          <a:endParaRPr lang="es-ES"/>
        </a:p>
      </dgm:t>
    </dgm:pt>
    <dgm:pt modelId="{3E91FC21-CA59-4498-B566-C1DE55013A25}" type="sibTrans" cxnId="{0BFDFE6E-3738-4AE8-9C44-7EE4041A3052}">
      <dgm:prSet/>
      <dgm:spPr/>
      <dgm:t>
        <a:bodyPr/>
        <a:lstStyle/>
        <a:p>
          <a:endParaRPr lang="es-ES"/>
        </a:p>
      </dgm:t>
    </dgm:pt>
    <dgm:pt modelId="{704F3B98-6960-450C-A3FF-291CF8DF99DD}">
      <dgm:prSet phldrT="[Texto]"/>
      <dgm:spPr/>
      <dgm:t>
        <a:bodyPr/>
        <a:lstStyle/>
        <a:p>
          <a:r>
            <a:rPr lang="es-ES" dirty="0" smtClean="0"/>
            <a:t>Periodo sensorio motor </a:t>
          </a:r>
          <a:endParaRPr lang="es-ES" dirty="0"/>
        </a:p>
      </dgm:t>
    </dgm:pt>
    <dgm:pt modelId="{17A4267E-6E41-4245-B068-2857EADE7972}" type="parTrans" cxnId="{E15FE929-79F6-4C56-8ED0-2B5FA9C7409C}">
      <dgm:prSet/>
      <dgm:spPr/>
      <dgm:t>
        <a:bodyPr/>
        <a:lstStyle/>
        <a:p>
          <a:endParaRPr lang="es-ES"/>
        </a:p>
      </dgm:t>
    </dgm:pt>
    <dgm:pt modelId="{B84C7A08-CCDF-4E3F-B022-56867E62020E}" type="sibTrans" cxnId="{E15FE929-79F6-4C56-8ED0-2B5FA9C7409C}">
      <dgm:prSet/>
      <dgm:spPr/>
      <dgm:t>
        <a:bodyPr/>
        <a:lstStyle/>
        <a:p>
          <a:endParaRPr lang="es-ES"/>
        </a:p>
      </dgm:t>
    </dgm:pt>
    <dgm:pt modelId="{EEEACD0E-811A-410D-898A-8861237C49ED}">
      <dgm:prSet phldrT="[Texto]"/>
      <dgm:spPr/>
      <dgm:t>
        <a:bodyPr/>
        <a:lstStyle/>
        <a:p>
          <a:r>
            <a:rPr lang="es-ES" dirty="0" smtClean="0"/>
            <a:t>1º estadio (0-1 m.)</a:t>
          </a:r>
          <a:endParaRPr lang="es-ES" dirty="0"/>
        </a:p>
      </dgm:t>
    </dgm:pt>
    <dgm:pt modelId="{E440ACFC-8D44-44B7-A71C-79AEDF6E0FEF}" type="parTrans" cxnId="{C0F2E3E0-F8AD-4827-87AC-7FBDCF7B7116}">
      <dgm:prSet/>
      <dgm:spPr/>
      <dgm:t>
        <a:bodyPr/>
        <a:lstStyle/>
        <a:p>
          <a:endParaRPr lang="es-ES"/>
        </a:p>
      </dgm:t>
    </dgm:pt>
    <dgm:pt modelId="{F57F6205-1D08-4A2C-AE22-FB4A91739531}" type="sibTrans" cxnId="{C0F2E3E0-F8AD-4827-87AC-7FBDCF7B7116}">
      <dgm:prSet/>
      <dgm:spPr/>
      <dgm:t>
        <a:bodyPr/>
        <a:lstStyle/>
        <a:p>
          <a:endParaRPr lang="es-ES"/>
        </a:p>
      </dgm:t>
    </dgm:pt>
    <dgm:pt modelId="{77E9D8A3-5635-4122-94EE-12B32B4AB735}">
      <dgm:prSet phldrT="[Texto]"/>
      <dgm:spPr/>
      <dgm:t>
        <a:bodyPr/>
        <a:lstStyle/>
        <a:p>
          <a:r>
            <a:rPr lang="es-ES" dirty="0" smtClean="0"/>
            <a:t>WALLON</a:t>
          </a:r>
          <a:endParaRPr lang="es-ES" dirty="0"/>
        </a:p>
      </dgm:t>
    </dgm:pt>
    <dgm:pt modelId="{585C520F-0615-4DD3-95BB-6CB95FF47BA0}" type="parTrans" cxnId="{607E69E2-56C0-4121-8B3B-BE8F9A38A259}">
      <dgm:prSet/>
      <dgm:spPr/>
      <dgm:t>
        <a:bodyPr/>
        <a:lstStyle/>
        <a:p>
          <a:endParaRPr lang="es-ES"/>
        </a:p>
      </dgm:t>
    </dgm:pt>
    <dgm:pt modelId="{AE40FEBD-66B4-40E2-850D-5CE4D1244D60}" type="sibTrans" cxnId="{607E69E2-56C0-4121-8B3B-BE8F9A38A259}">
      <dgm:prSet/>
      <dgm:spPr/>
      <dgm:t>
        <a:bodyPr/>
        <a:lstStyle/>
        <a:p>
          <a:endParaRPr lang="es-ES"/>
        </a:p>
      </dgm:t>
    </dgm:pt>
    <dgm:pt modelId="{98A90828-183E-483E-A907-05FCF6A54321}">
      <dgm:prSet phldrT="[Texto]"/>
      <dgm:spPr/>
      <dgm:t>
        <a:bodyPr/>
        <a:lstStyle/>
        <a:p>
          <a:r>
            <a:rPr lang="es-ES" dirty="0" smtClean="0"/>
            <a:t>Estadio impulsividad motriz</a:t>
          </a:r>
          <a:endParaRPr lang="es-ES" dirty="0"/>
        </a:p>
      </dgm:t>
    </dgm:pt>
    <dgm:pt modelId="{0446FB97-A7D7-4AFE-B738-EAF040EC82C7}" type="parTrans" cxnId="{1EFF4A31-0305-48C0-8CF7-995912D07353}">
      <dgm:prSet/>
      <dgm:spPr/>
      <dgm:t>
        <a:bodyPr/>
        <a:lstStyle/>
        <a:p>
          <a:endParaRPr lang="es-ES"/>
        </a:p>
      </dgm:t>
    </dgm:pt>
    <dgm:pt modelId="{641AB76F-CCAE-4C98-8354-BF68513A7BF6}" type="sibTrans" cxnId="{1EFF4A31-0305-48C0-8CF7-995912D07353}">
      <dgm:prSet/>
      <dgm:spPr/>
      <dgm:t>
        <a:bodyPr/>
        <a:lstStyle/>
        <a:p>
          <a:endParaRPr lang="es-ES"/>
        </a:p>
      </dgm:t>
    </dgm:pt>
    <dgm:pt modelId="{18F18001-80A1-483C-BB3A-7112E3EB9060}">
      <dgm:prSet phldrT="[Texto]"/>
      <dgm:spPr/>
      <dgm:t>
        <a:bodyPr/>
        <a:lstStyle/>
        <a:p>
          <a:endParaRPr lang="es-ES" dirty="0"/>
        </a:p>
      </dgm:t>
    </dgm:pt>
    <dgm:pt modelId="{AF65DD5F-FEC8-4F6C-BDB5-D24C5F125661}" type="parTrans" cxnId="{BD6966D5-C4C8-4AAA-B223-338A19C47FA3}">
      <dgm:prSet/>
      <dgm:spPr/>
    </dgm:pt>
    <dgm:pt modelId="{E842F5EE-E549-4115-813E-9D69131C0D26}" type="sibTrans" cxnId="{BD6966D5-C4C8-4AAA-B223-338A19C47FA3}">
      <dgm:prSet/>
      <dgm:spPr/>
    </dgm:pt>
    <dgm:pt modelId="{7536B4B5-E1E6-4889-ABD0-0F73FA8A4911}">
      <dgm:prSet phldrT="[Texto]"/>
      <dgm:spPr/>
      <dgm:t>
        <a:bodyPr/>
        <a:lstStyle/>
        <a:p>
          <a:r>
            <a:rPr lang="es-ES" dirty="0" smtClean="0"/>
            <a:t>2º estadio (1-4m.)</a:t>
          </a:r>
          <a:endParaRPr lang="es-ES" dirty="0"/>
        </a:p>
      </dgm:t>
    </dgm:pt>
    <dgm:pt modelId="{A009C0E8-454B-464F-990A-84B8E347E956}" type="parTrans" cxnId="{EACB696D-3FBD-4562-A7CE-5360BDA9BCC9}">
      <dgm:prSet/>
      <dgm:spPr/>
    </dgm:pt>
    <dgm:pt modelId="{81A3B598-88DF-48C3-8B93-5615A5730EAE}" type="sibTrans" cxnId="{EACB696D-3FBD-4562-A7CE-5360BDA9BCC9}">
      <dgm:prSet/>
      <dgm:spPr/>
    </dgm:pt>
    <dgm:pt modelId="{D967C4F7-2E33-4F21-8E2E-FB64D0E2D123}">
      <dgm:prSet phldrT="[Texto]"/>
      <dgm:spPr/>
      <dgm:t>
        <a:bodyPr/>
        <a:lstStyle/>
        <a:p>
          <a:r>
            <a:rPr lang="es-ES" dirty="0" smtClean="0"/>
            <a:t>3º estadio (4-8m.)</a:t>
          </a:r>
          <a:endParaRPr lang="es-ES" dirty="0"/>
        </a:p>
      </dgm:t>
    </dgm:pt>
    <dgm:pt modelId="{69801733-7529-4381-B225-423B49979564}" type="parTrans" cxnId="{F888D80C-B92E-4228-933E-B14FAAE49112}">
      <dgm:prSet/>
      <dgm:spPr/>
    </dgm:pt>
    <dgm:pt modelId="{B3772E92-BEF4-40BC-BC51-F31E65361E06}" type="sibTrans" cxnId="{F888D80C-B92E-4228-933E-B14FAAE49112}">
      <dgm:prSet/>
      <dgm:spPr/>
    </dgm:pt>
    <dgm:pt modelId="{34F9AA51-EDF4-41D5-8862-630E7E94E463}">
      <dgm:prSet/>
      <dgm:spPr/>
      <dgm:t>
        <a:bodyPr/>
        <a:lstStyle/>
        <a:p>
          <a:r>
            <a:rPr lang="es-ES" dirty="0" smtClean="0"/>
            <a:t>Conductas de : sueño, alimento y movimiento</a:t>
          </a:r>
          <a:endParaRPr lang="es-ES" dirty="0"/>
        </a:p>
      </dgm:t>
    </dgm:pt>
    <dgm:pt modelId="{C4740CB0-E71D-460B-8261-23611F334207}" type="parTrans" cxnId="{57591BF9-F9F6-4391-8015-B9B7E57D529C}">
      <dgm:prSet/>
      <dgm:spPr/>
      <dgm:t>
        <a:bodyPr/>
        <a:lstStyle/>
        <a:p>
          <a:endParaRPr lang="es-ES"/>
        </a:p>
      </dgm:t>
    </dgm:pt>
    <dgm:pt modelId="{9D6FCA22-D354-495A-8859-E73749B89F47}" type="sibTrans" cxnId="{57591BF9-F9F6-4391-8015-B9B7E57D529C}">
      <dgm:prSet/>
      <dgm:spPr/>
      <dgm:t>
        <a:bodyPr/>
        <a:lstStyle/>
        <a:p>
          <a:endParaRPr lang="es-ES"/>
        </a:p>
      </dgm:t>
    </dgm:pt>
    <dgm:pt modelId="{5CE1AFEC-011D-49F6-9281-1DFAC3E60D32}" type="pres">
      <dgm:prSet presAssocID="{F3095941-6134-4FCC-B5CF-C1D3403B230B}" presName="Name0" presStyleCnt="0">
        <dgm:presLayoutVars>
          <dgm:dir/>
          <dgm:animLvl val="lvl"/>
          <dgm:resizeHandles val="exact"/>
        </dgm:presLayoutVars>
      </dgm:prSet>
      <dgm:spPr/>
      <dgm:t>
        <a:bodyPr/>
        <a:lstStyle/>
        <a:p>
          <a:endParaRPr lang="es-ES"/>
        </a:p>
      </dgm:t>
    </dgm:pt>
    <dgm:pt modelId="{230F109E-CD62-470E-80FC-C1482988BF37}" type="pres">
      <dgm:prSet presAssocID="{8395BB4B-8D0A-44DC-8C9D-1A9080B03224}" presName="composite" presStyleCnt="0"/>
      <dgm:spPr/>
    </dgm:pt>
    <dgm:pt modelId="{57006BC3-0F0C-49FF-912A-9A68D282EB10}" type="pres">
      <dgm:prSet presAssocID="{8395BB4B-8D0A-44DC-8C9D-1A9080B03224}" presName="parTx" presStyleLbl="alignNode1" presStyleIdx="0" presStyleCnt="3">
        <dgm:presLayoutVars>
          <dgm:chMax val="0"/>
          <dgm:chPref val="0"/>
          <dgm:bulletEnabled val="1"/>
        </dgm:presLayoutVars>
      </dgm:prSet>
      <dgm:spPr/>
      <dgm:t>
        <a:bodyPr/>
        <a:lstStyle/>
        <a:p>
          <a:endParaRPr lang="es-ES"/>
        </a:p>
      </dgm:t>
    </dgm:pt>
    <dgm:pt modelId="{EC5C2AAE-317B-4D2B-A3D0-1696B72E6078}" type="pres">
      <dgm:prSet presAssocID="{8395BB4B-8D0A-44DC-8C9D-1A9080B03224}" presName="desTx" presStyleLbl="alignAccFollowNode1" presStyleIdx="0" presStyleCnt="3" custLinFactNeighborX="3182" custLinFactNeighborY="1677">
        <dgm:presLayoutVars>
          <dgm:bulletEnabled val="1"/>
        </dgm:presLayoutVars>
      </dgm:prSet>
      <dgm:spPr/>
      <dgm:t>
        <a:bodyPr/>
        <a:lstStyle/>
        <a:p>
          <a:endParaRPr lang="es-ES"/>
        </a:p>
      </dgm:t>
    </dgm:pt>
    <dgm:pt modelId="{4BE08706-E89B-4FBD-B0C0-6C25A54F2E2C}" type="pres">
      <dgm:prSet presAssocID="{B96E4EB7-4F60-488C-B03D-AE3AB7EA9847}" presName="space" presStyleCnt="0"/>
      <dgm:spPr/>
    </dgm:pt>
    <dgm:pt modelId="{7BCCA0BF-FD05-4870-B14F-A7E4FEA72A84}" type="pres">
      <dgm:prSet presAssocID="{6462E38E-2F74-44D4-A7EF-888DB7FDE5D7}" presName="composite" presStyleCnt="0"/>
      <dgm:spPr/>
    </dgm:pt>
    <dgm:pt modelId="{A29BB4A1-1FBC-465F-A877-05917E2ECCD6}" type="pres">
      <dgm:prSet presAssocID="{6462E38E-2F74-44D4-A7EF-888DB7FDE5D7}" presName="parTx" presStyleLbl="alignNode1" presStyleIdx="1" presStyleCnt="3">
        <dgm:presLayoutVars>
          <dgm:chMax val="0"/>
          <dgm:chPref val="0"/>
          <dgm:bulletEnabled val="1"/>
        </dgm:presLayoutVars>
      </dgm:prSet>
      <dgm:spPr/>
      <dgm:t>
        <a:bodyPr/>
        <a:lstStyle/>
        <a:p>
          <a:endParaRPr lang="es-ES"/>
        </a:p>
      </dgm:t>
    </dgm:pt>
    <dgm:pt modelId="{416F832F-F2C6-4ED6-9F40-1BE83B9E1CA7}" type="pres">
      <dgm:prSet presAssocID="{6462E38E-2F74-44D4-A7EF-888DB7FDE5D7}" presName="desTx" presStyleLbl="alignAccFollowNode1" presStyleIdx="1" presStyleCnt="3">
        <dgm:presLayoutVars>
          <dgm:bulletEnabled val="1"/>
        </dgm:presLayoutVars>
      </dgm:prSet>
      <dgm:spPr/>
      <dgm:t>
        <a:bodyPr/>
        <a:lstStyle/>
        <a:p>
          <a:endParaRPr lang="es-ES"/>
        </a:p>
      </dgm:t>
    </dgm:pt>
    <dgm:pt modelId="{A8EE470D-D17C-413B-B659-16D770DB107F}" type="pres">
      <dgm:prSet presAssocID="{3E91FC21-CA59-4498-B566-C1DE55013A25}" presName="space" presStyleCnt="0"/>
      <dgm:spPr/>
    </dgm:pt>
    <dgm:pt modelId="{07380D6E-CF95-4A9B-8BD7-AC926CE9C7FB}" type="pres">
      <dgm:prSet presAssocID="{77E9D8A3-5635-4122-94EE-12B32B4AB735}" presName="composite" presStyleCnt="0"/>
      <dgm:spPr/>
    </dgm:pt>
    <dgm:pt modelId="{6801DBF4-91CE-46D0-81CC-6381F8389BD1}" type="pres">
      <dgm:prSet presAssocID="{77E9D8A3-5635-4122-94EE-12B32B4AB735}" presName="parTx" presStyleLbl="alignNode1" presStyleIdx="2" presStyleCnt="3">
        <dgm:presLayoutVars>
          <dgm:chMax val="0"/>
          <dgm:chPref val="0"/>
          <dgm:bulletEnabled val="1"/>
        </dgm:presLayoutVars>
      </dgm:prSet>
      <dgm:spPr/>
      <dgm:t>
        <a:bodyPr/>
        <a:lstStyle/>
        <a:p>
          <a:endParaRPr lang="es-ES"/>
        </a:p>
      </dgm:t>
    </dgm:pt>
    <dgm:pt modelId="{25765DAD-9143-4FD4-A21B-4BF50F974324}" type="pres">
      <dgm:prSet presAssocID="{77E9D8A3-5635-4122-94EE-12B32B4AB735}" presName="desTx" presStyleLbl="alignAccFollowNode1" presStyleIdx="2" presStyleCnt="3">
        <dgm:presLayoutVars>
          <dgm:bulletEnabled val="1"/>
        </dgm:presLayoutVars>
      </dgm:prSet>
      <dgm:spPr/>
      <dgm:t>
        <a:bodyPr/>
        <a:lstStyle/>
        <a:p>
          <a:endParaRPr lang="es-ES"/>
        </a:p>
      </dgm:t>
    </dgm:pt>
  </dgm:ptLst>
  <dgm:cxnLst>
    <dgm:cxn modelId="{C0F2E3E0-F8AD-4827-87AC-7FBDCF7B7116}" srcId="{6462E38E-2F74-44D4-A7EF-888DB7FDE5D7}" destId="{EEEACD0E-811A-410D-898A-8861237C49ED}" srcOrd="1" destOrd="0" parTransId="{E440ACFC-8D44-44B7-A71C-79AEDF6E0FEF}" sibTransId="{F57F6205-1D08-4A2C-AE22-FB4A91739531}"/>
    <dgm:cxn modelId="{0BFDFE6E-3738-4AE8-9C44-7EE4041A3052}" srcId="{F3095941-6134-4FCC-B5CF-C1D3403B230B}" destId="{6462E38E-2F74-44D4-A7EF-888DB7FDE5D7}" srcOrd="1" destOrd="0" parTransId="{D453F628-B5A5-4D19-BE80-D0406CC60489}" sibTransId="{3E91FC21-CA59-4498-B566-C1DE55013A25}"/>
    <dgm:cxn modelId="{46940EDB-3564-43D7-A45D-052FE72C68FE}" type="presOf" srcId="{18F18001-80A1-483C-BB3A-7112E3EB9060}" destId="{EC5C2AAE-317B-4D2B-A3D0-1696B72E6078}" srcOrd="0" destOrd="1" presId="urn:microsoft.com/office/officeart/2005/8/layout/hList1"/>
    <dgm:cxn modelId="{24E3C6A8-27DB-4C69-A371-895C0F6E48C6}" type="presOf" srcId="{6462E38E-2F74-44D4-A7EF-888DB7FDE5D7}" destId="{A29BB4A1-1FBC-465F-A877-05917E2ECCD6}" srcOrd="0" destOrd="0" presId="urn:microsoft.com/office/officeart/2005/8/layout/hList1"/>
    <dgm:cxn modelId="{3C272D93-1901-4C63-9AE9-EC4B9D88E3C8}" type="presOf" srcId="{8395BB4B-8D0A-44DC-8C9D-1A9080B03224}" destId="{57006BC3-0F0C-49FF-912A-9A68D282EB10}" srcOrd="0" destOrd="0" presId="urn:microsoft.com/office/officeart/2005/8/layout/hList1"/>
    <dgm:cxn modelId="{45D8D01A-9599-464E-8B95-B853F8A57669}" type="presOf" srcId="{A95D3680-DA92-4515-9DCB-479BE57D6400}" destId="{EC5C2AAE-317B-4D2B-A3D0-1696B72E6078}" srcOrd="0" destOrd="0" presId="urn:microsoft.com/office/officeart/2005/8/layout/hList1"/>
    <dgm:cxn modelId="{590D87A1-78D3-4365-8083-493E8ED57007}" type="presOf" srcId="{34F9AA51-EDF4-41D5-8862-630E7E94E463}" destId="{25765DAD-9143-4FD4-A21B-4BF50F974324}" srcOrd="0" destOrd="1" presId="urn:microsoft.com/office/officeart/2005/8/layout/hList1"/>
    <dgm:cxn modelId="{D4FC5746-D375-4D53-AF4D-A4635B79D8AA}" type="presOf" srcId="{D967C4F7-2E33-4F21-8E2E-FB64D0E2D123}" destId="{416F832F-F2C6-4ED6-9F40-1BE83B9E1CA7}" srcOrd="0" destOrd="3" presId="urn:microsoft.com/office/officeart/2005/8/layout/hList1"/>
    <dgm:cxn modelId="{4DAFB891-9F31-45DD-945D-E920EF922601}" srcId="{8395BB4B-8D0A-44DC-8C9D-1A9080B03224}" destId="{50EC8552-B7CD-4AA2-AF0E-EB739802407B}" srcOrd="2" destOrd="0" parTransId="{2D250833-216F-459F-A894-408B47EBD549}" sibTransId="{7B04391A-BD3A-4DD5-BFC1-06CF1DB02BC4}"/>
    <dgm:cxn modelId="{E15FE929-79F6-4C56-8ED0-2B5FA9C7409C}" srcId="{6462E38E-2F74-44D4-A7EF-888DB7FDE5D7}" destId="{704F3B98-6960-450C-A3FF-291CF8DF99DD}" srcOrd="0" destOrd="0" parTransId="{17A4267E-6E41-4245-B068-2857EADE7972}" sibTransId="{B84C7A08-CCDF-4E3F-B022-56867E62020E}"/>
    <dgm:cxn modelId="{F888D80C-B92E-4228-933E-B14FAAE49112}" srcId="{6462E38E-2F74-44D4-A7EF-888DB7FDE5D7}" destId="{D967C4F7-2E33-4F21-8E2E-FB64D0E2D123}" srcOrd="3" destOrd="0" parTransId="{69801733-7529-4381-B225-423B49979564}" sibTransId="{B3772E92-BEF4-40BC-BC51-F31E65361E06}"/>
    <dgm:cxn modelId="{48488BF2-45C4-40B7-8641-F3088C8F5636}" type="presOf" srcId="{77E9D8A3-5635-4122-94EE-12B32B4AB735}" destId="{6801DBF4-91CE-46D0-81CC-6381F8389BD1}" srcOrd="0" destOrd="0" presId="urn:microsoft.com/office/officeart/2005/8/layout/hList1"/>
    <dgm:cxn modelId="{C3385C15-6EC9-4111-9D90-5D47B324B8F7}" type="presOf" srcId="{EEEACD0E-811A-410D-898A-8861237C49ED}" destId="{416F832F-F2C6-4ED6-9F40-1BE83B9E1CA7}" srcOrd="0" destOrd="1" presId="urn:microsoft.com/office/officeart/2005/8/layout/hList1"/>
    <dgm:cxn modelId="{2A99490C-D58A-407F-8029-1C1C88ACAF11}" type="presOf" srcId="{704F3B98-6960-450C-A3FF-291CF8DF99DD}" destId="{416F832F-F2C6-4ED6-9F40-1BE83B9E1CA7}" srcOrd="0" destOrd="0" presId="urn:microsoft.com/office/officeart/2005/8/layout/hList1"/>
    <dgm:cxn modelId="{8C18E9E9-1898-4A97-93A1-18616839496C}" srcId="{F3095941-6134-4FCC-B5CF-C1D3403B230B}" destId="{8395BB4B-8D0A-44DC-8C9D-1A9080B03224}" srcOrd="0" destOrd="0" parTransId="{E1450C44-9B77-4263-B9B9-DDA52F652C28}" sibTransId="{B96E4EB7-4F60-488C-B03D-AE3AB7EA9847}"/>
    <dgm:cxn modelId="{B85588DD-A46E-44CF-86D1-E224819F0E24}" type="presOf" srcId="{F3095941-6134-4FCC-B5CF-C1D3403B230B}" destId="{5CE1AFEC-011D-49F6-9281-1DFAC3E60D32}" srcOrd="0" destOrd="0" presId="urn:microsoft.com/office/officeart/2005/8/layout/hList1"/>
    <dgm:cxn modelId="{57591BF9-F9F6-4391-8015-B9B7E57D529C}" srcId="{77E9D8A3-5635-4122-94EE-12B32B4AB735}" destId="{34F9AA51-EDF4-41D5-8862-630E7E94E463}" srcOrd="1" destOrd="0" parTransId="{C4740CB0-E71D-460B-8261-23611F334207}" sibTransId="{9D6FCA22-D354-495A-8859-E73749B89F47}"/>
    <dgm:cxn modelId="{EACB696D-3FBD-4562-A7CE-5360BDA9BCC9}" srcId="{6462E38E-2F74-44D4-A7EF-888DB7FDE5D7}" destId="{7536B4B5-E1E6-4889-ABD0-0F73FA8A4911}" srcOrd="2" destOrd="0" parTransId="{A009C0E8-454B-464F-990A-84B8E347E956}" sibTransId="{81A3B598-88DF-48C3-8B93-5615A5730EAE}"/>
    <dgm:cxn modelId="{E7D059BD-E37B-49A4-BA3D-02F4A1966D86}" type="presOf" srcId="{50EC8552-B7CD-4AA2-AF0E-EB739802407B}" destId="{EC5C2AAE-317B-4D2B-A3D0-1696B72E6078}" srcOrd="0" destOrd="2" presId="urn:microsoft.com/office/officeart/2005/8/layout/hList1"/>
    <dgm:cxn modelId="{631C2455-03A5-4D56-BF21-977A0DD075E1}" type="presOf" srcId="{7536B4B5-E1E6-4889-ABD0-0F73FA8A4911}" destId="{416F832F-F2C6-4ED6-9F40-1BE83B9E1CA7}" srcOrd="0" destOrd="2" presId="urn:microsoft.com/office/officeart/2005/8/layout/hList1"/>
    <dgm:cxn modelId="{1DF15246-9842-434D-A637-18A4DB76EB99}" type="presOf" srcId="{98A90828-183E-483E-A907-05FCF6A54321}" destId="{25765DAD-9143-4FD4-A21B-4BF50F974324}" srcOrd="0" destOrd="0" presId="urn:microsoft.com/office/officeart/2005/8/layout/hList1"/>
    <dgm:cxn modelId="{607E69E2-56C0-4121-8B3B-BE8F9A38A259}" srcId="{F3095941-6134-4FCC-B5CF-C1D3403B230B}" destId="{77E9D8A3-5635-4122-94EE-12B32B4AB735}" srcOrd="2" destOrd="0" parTransId="{585C520F-0615-4DD3-95BB-6CB95FF47BA0}" sibTransId="{AE40FEBD-66B4-40E2-850D-5CE4D1244D60}"/>
    <dgm:cxn modelId="{1EFF4A31-0305-48C0-8CF7-995912D07353}" srcId="{77E9D8A3-5635-4122-94EE-12B32B4AB735}" destId="{98A90828-183E-483E-A907-05FCF6A54321}" srcOrd="0" destOrd="0" parTransId="{0446FB97-A7D7-4AFE-B738-EAF040EC82C7}" sibTransId="{641AB76F-CCAE-4C98-8354-BF68513A7BF6}"/>
    <dgm:cxn modelId="{BD6966D5-C4C8-4AAA-B223-338A19C47FA3}" srcId="{8395BB4B-8D0A-44DC-8C9D-1A9080B03224}" destId="{18F18001-80A1-483C-BB3A-7112E3EB9060}" srcOrd="1" destOrd="0" parTransId="{AF65DD5F-FEC8-4F6C-BDB5-D24C5F125661}" sibTransId="{E842F5EE-E549-4115-813E-9D69131C0D26}"/>
    <dgm:cxn modelId="{356E6189-4BDA-43DF-8810-8126DA566457}" srcId="{8395BB4B-8D0A-44DC-8C9D-1A9080B03224}" destId="{A95D3680-DA92-4515-9DCB-479BE57D6400}" srcOrd="0" destOrd="0" parTransId="{9E23F79F-5590-433F-A33B-ED721145DEDD}" sibTransId="{360F047B-5E69-4F6F-9065-44E802766852}"/>
    <dgm:cxn modelId="{E59A0B99-5C9D-4BED-B711-37A1846C8EC7}" type="presParOf" srcId="{5CE1AFEC-011D-49F6-9281-1DFAC3E60D32}" destId="{230F109E-CD62-470E-80FC-C1482988BF37}" srcOrd="0" destOrd="0" presId="urn:microsoft.com/office/officeart/2005/8/layout/hList1"/>
    <dgm:cxn modelId="{D610F449-363C-4B31-97BF-2027C6DFB76A}" type="presParOf" srcId="{230F109E-CD62-470E-80FC-C1482988BF37}" destId="{57006BC3-0F0C-49FF-912A-9A68D282EB10}" srcOrd="0" destOrd="0" presId="urn:microsoft.com/office/officeart/2005/8/layout/hList1"/>
    <dgm:cxn modelId="{84C2FC40-999E-405F-A709-584BB058F262}" type="presParOf" srcId="{230F109E-CD62-470E-80FC-C1482988BF37}" destId="{EC5C2AAE-317B-4D2B-A3D0-1696B72E6078}" srcOrd="1" destOrd="0" presId="urn:microsoft.com/office/officeart/2005/8/layout/hList1"/>
    <dgm:cxn modelId="{84E5F739-B44F-402C-9FC3-98E49B4088FD}" type="presParOf" srcId="{5CE1AFEC-011D-49F6-9281-1DFAC3E60D32}" destId="{4BE08706-E89B-4FBD-B0C0-6C25A54F2E2C}" srcOrd="1" destOrd="0" presId="urn:microsoft.com/office/officeart/2005/8/layout/hList1"/>
    <dgm:cxn modelId="{3B5E9AA8-5692-4911-89AB-F2E022BDAD51}" type="presParOf" srcId="{5CE1AFEC-011D-49F6-9281-1DFAC3E60D32}" destId="{7BCCA0BF-FD05-4870-B14F-A7E4FEA72A84}" srcOrd="2" destOrd="0" presId="urn:microsoft.com/office/officeart/2005/8/layout/hList1"/>
    <dgm:cxn modelId="{80EACDFA-CFFC-4A92-AABD-F317066073C6}" type="presParOf" srcId="{7BCCA0BF-FD05-4870-B14F-A7E4FEA72A84}" destId="{A29BB4A1-1FBC-465F-A877-05917E2ECCD6}" srcOrd="0" destOrd="0" presId="urn:microsoft.com/office/officeart/2005/8/layout/hList1"/>
    <dgm:cxn modelId="{0D9DEA6B-528A-4A8D-8CB6-4C4341DF8F0E}" type="presParOf" srcId="{7BCCA0BF-FD05-4870-B14F-A7E4FEA72A84}" destId="{416F832F-F2C6-4ED6-9F40-1BE83B9E1CA7}" srcOrd="1" destOrd="0" presId="urn:microsoft.com/office/officeart/2005/8/layout/hList1"/>
    <dgm:cxn modelId="{83082676-5E7D-44E1-9261-6EE5C2857880}" type="presParOf" srcId="{5CE1AFEC-011D-49F6-9281-1DFAC3E60D32}" destId="{A8EE470D-D17C-413B-B659-16D770DB107F}" srcOrd="3" destOrd="0" presId="urn:microsoft.com/office/officeart/2005/8/layout/hList1"/>
    <dgm:cxn modelId="{83055C06-1ACA-4767-B554-543859174BC0}" type="presParOf" srcId="{5CE1AFEC-011D-49F6-9281-1DFAC3E60D32}" destId="{07380D6E-CF95-4A9B-8BD7-AC926CE9C7FB}" srcOrd="4" destOrd="0" presId="urn:microsoft.com/office/officeart/2005/8/layout/hList1"/>
    <dgm:cxn modelId="{208B3A7F-C1F7-45CB-BE94-2939BA7B9876}" type="presParOf" srcId="{07380D6E-CF95-4A9B-8BD7-AC926CE9C7FB}" destId="{6801DBF4-91CE-46D0-81CC-6381F8389BD1}" srcOrd="0" destOrd="0" presId="urn:microsoft.com/office/officeart/2005/8/layout/hList1"/>
    <dgm:cxn modelId="{1612CEE7-43A8-4837-8F64-5CB3F2FB820F}" type="presParOf" srcId="{07380D6E-CF95-4A9B-8BD7-AC926CE9C7FB}" destId="{25765DAD-9143-4FD4-A21B-4BF50F974324}" srcOrd="1" destOrd="0" presId="urn:microsoft.com/office/officeart/2005/8/layout/hLis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F3095941-6134-4FCC-B5CF-C1D3403B230B}"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es-ES"/>
        </a:p>
      </dgm:t>
    </dgm:pt>
    <dgm:pt modelId="{8395BB4B-8D0A-44DC-8C9D-1A9080B03224}">
      <dgm:prSet phldrT="[Texto]"/>
      <dgm:spPr/>
      <dgm:t>
        <a:bodyPr/>
        <a:lstStyle/>
        <a:p>
          <a:r>
            <a:rPr lang="es-ES" dirty="0" smtClean="0"/>
            <a:t>PSICOANALISIS</a:t>
          </a:r>
          <a:endParaRPr lang="es-ES" dirty="0"/>
        </a:p>
      </dgm:t>
    </dgm:pt>
    <dgm:pt modelId="{E1450C44-9B77-4263-B9B9-DDA52F652C28}" type="parTrans" cxnId="{8C18E9E9-1898-4A97-93A1-18616839496C}">
      <dgm:prSet/>
      <dgm:spPr/>
      <dgm:t>
        <a:bodyPr/>
        <a:lstStyle/>
        <a:p>
          <a:endParaRPr lang="es-ES"/>
        </a:p>
      </dgm:t>
    </dgm:pt>
    <dgm:pt modelId="{B96E4EB7-4F60-488C-B03D-AE3AB7EA9847}" type="sibTrans" cxnId="{8C18E9E9-1898-4A97-93A1-18616839496C}">
      <dgm:prSet/>
      <dgm:spPr/>
      <dgm:t>
        <a:bodyPr/>
        <a:lstStyle/>
        <a:p>
          <a:endParaRPr lang="es-ES"/>
        </a:p>
      </dgm:t>
    </dgm:pt>
    <dgm:pt modelId="{A95D3680-DA92-4515-9DCB-479BE57D6400}">
      <dgm:prSet phldrT="[Texto]"/>
      <dgm:spPr/>
      <dgm:t>
        <a:bodyPr/>
        <a:lstStyle/>
        <a:p>
          <a:r>
            <a:rPr lang="es-ES" dirty="0" smtClean="0"/>
            <a:t>A. Fase </a:t>
          </a:r>
          <a:r>
            <a:rPr lang="es-ES" dirty="0" err="1" smtClean="0"/>
            <a:t>pregenital</a:t>
          </a:r>
          <a:endParaRPr lang="es-ES" dirty="0"/>
        </a:p>
      </dgm:t>
    </dgm:pt>
    <dgm:pt modelId="{9E23F79F-5590-433F-A33B-ED721145DEDD}" type="parTrans" cxnId="{356E6189-4BDA-43DF-8810-8126DA566457}">
      <dgm:prSet/>
      <dgm:spPr/>
      <dgm:t>
        <a:bodyPr/>
        <a:lstStyle/>
        <a:p>
          <a:endParaRPr lang="es-ES"/>
        </a:p>
      </dgm:t>
    </dgm:pt>
    <dgm:pt modelId="{360F047B-5E69-4F6F-9065-44E802766852}" type="sibTrans" cxnId="{356E6189-4BDA-43DF-8810-8126DA566457}">
      <dgm:prSet/>
      <dgm:spPr/>
      <dgm:t>
        <a:bodyPr/>
        <a:lstStyle/>
        <a:p>
          <a:endParaRPr lang="es-ES"/>
        </a:p>
      </dgm:t>
    </dgm:pt>
    <dgm:pt modelId="{50EC8552-B7CD-4AA2-AF0E-EB739802407B}">
      <dgm:prSet phldrT="[Texto]"/>
      <dgm:spPr/>
      <dgm:t>
        <a:bodyPr/>
        <a:lstStyle/>
        <a:p>
          <a:r>
            <a:rPr lang="es-ES" dirty="0" smtClean="0"/>
            <a:t>Estadio oral : morder</a:t>
          </a:r>
          <a:endParaRPr lang="es-ES" dirty="0"/>
        </a:p>
      </dgm:t>
    </dgm:pt>
    <dgm:pt modelId="{2D250833-216F-459F-A894-408B47EBD549}" type="parTrans" cxnId="{4DAFB891-9F31-45DD-945D-E920EF922601}">
      <dgm:prSet/>
      <dgm:spPr/>
      <dgm:t>
        <a:bodyPr/>
        <a:lstStyle/>
        <a:p>
          <a:endParaRPr lang="es-ES"/>
        </a:p>
      </dgm:t>
    </dgm:pt>
    <dgm:pt modelId="{7B04391A-BD3A-4DD5-BFC1-06CF1DB02BC4}" type="sibTrans" cxnId="{4DAFB891-9F31-45DD-945D-E920EF922601}">
      <dgm:prSet/>
      <dgm:spPr/>
      <dgm:t>
        <a:bodyPr/>
        <a:lstStyle/>
        <a:p>
          <a:endParaRPr lang="es-ES"/>
        </a:p>
      </dgm:t>
    </dgm:pt>
    <dgm:pt modelId="{6462E38E-2F74-44D4-A7EF-888DB7FDE5D7}">
      <dgm:prSet phldrT="[Texto]"/>
      <dgm:spPr/>
      <dgm:t>
        <a:bodyPr/>
        <a:lstStyle/>
        <a:p>
          <a:r>
            <a:rPr lang="es-ES" dirty="0" smtClean="0"/>
            <a:t>PIAGET</a:t>
          </a:r>
          <a:endParaRPr lang="es-ES" dirty="0"/>
        </a:p>
      </dgm:t>
    </dgm:pt>
    <dgm:pt modelId="{D453F628-B5A5-4D19-BE80-D0406CC60489}" type="parTrans" cxnId="{0BFDFE6E-3738-4AE8-9C44-7EE4041A3052}">
      <dgm:prSet/>
      <dgm:spPr/>
      <dgm:t>
        <a:bodyPr/>
        <a:lstStyle/>
        <a:p>
          <a:endParaRPr lang="es-ES"/>
        </a:p>
      </dgm:t>
    </dgm:pt>
    <dgm:pt modelId="{3E91FC21-CA59-4498-B566-C1DE55013A25}" type="sibTrans" cxnId="{0BFDFE6E-3738-4AE8-9C44-7EE4041A3052}">
      <dgm:prSet/>
      <dgm:spPr/>
      <dgm:t>
        <a:bodyPr/>
        <a:lstStyle/>
        <a:p>
          <a:endParaRPr lang="es-ES"/>
        </a:p>
      </dgm:t>
    </dgm:pt>
    <dgm:pt modelId="{704F3B98-6960-450C-A3FF-291CF8DF99DD}">
      <dgm:prSet phldrT="[Texto]"/>
      <dgm:spPr/>
      <dgm:t>
        <a:bodyPr/>
        <a:lstStyle/>
        <a:p>
          <a:r>
            <a:rPr lang="es-ES" dirty="0" smtClean="0"/>
            <a:t>Periodo sensorio motor </a:t>
          </a:r>
          <a:endParaRPr lang="es-ES" dirty="0"/>
        </a:p>
      </dgm:t>
    </dgm:pt>
    <dgm:pt modelId="{17A4267E-6E41-4245-B068-2857EADE7972}" type="parTrans" cxnId="{E15FE929-79F6-4C56-8ED0-2B5FA9C7409C}">
      <dgm:prSet/>
      <dgm:spPr/>
      <dgm:t>
        <a:bodyPr/>
        <a:lstStyle/>
        <a:p>
          <a:endParaRPr lang="es-ES"/>
        </a:p>
      </dgm:t>
    </dgm:pt>
    <dgm:pt modelId="{B84C7A08-CCDF-4E3F-B022-56867E62020E}" type="sibTrans" cxnId="{E15FE929-79F6-4C56-8ED0-2B5FA9C7409C}">
      <dgm:prSet/>
      <dgm:spPr/>
      <dgm:t>
        <a:bodyPr/>
        <a:lstStyle/>
        <a:p>
          <a:endParaRPr lang="es-ES"/>
        </a:p>
      </dgm:t>
    </dgm:pt>
    <dgm:pt modelId="{77E9D8A3-5635-4122-94EE-12B32B4AB735}">
      <dgm:prSet phldrT="[Texto]"/>
      <dgm:spPr/>
      <dgm:t>
        <a:bodyPr/>
        <a:lstStyle/>
        <a:p>
          <a:r>
            <a:rPr lang="es-ES" dirty="0" smtClean="0"/>
            <a:t>WALLON</a:t>
          </a:r>
          <a:endParaRPr lang="es-ES" dirty="0"/>
        </a:p>
      </dgm:t>
    </dgm:pt>
    <dgm:pt modelId="{585C520F-0615-4DD3-95BB-6CB95FF47BA0}" type="parTrans" cxnId="{607E69E2-56C0-4121-8B3B-BE8F9A38A259}">
      <dgm:prSet/>
      <dgm:spPr/>
      <dgm:t>
        <a:bodyPr/>
        <a:lstStyle/>
        <a:p>
          <a:endParaRPr lang="es-ES"/>
        </a:p>
      </dgm:t>
    </dgm:pt>
    <dgm:pt modelId="{AE40FEBD-66B4-40E2-850D-5CE4D1244D60}" type="sibTrans" cxnId="{607E69E2-56C0-4121-8B3B-BE8F9A38A259}">
      <dgm:prSet/>
      <dgm:spPr/>
      <dgm:t>
        <a:bodyPr/>
        <a:lstStyle/>
        <a:p>
          <a:endParaRPr lang="es-ES"/>
        </a:p>
      </dgm:t>
    </dgm:pt>
    <dgm:pt modelId="{98A90828-183E-483E-A907-05FCF6A54321}">
      <dgm:prSet phldrT="[Texto]"/>
      <dgm:spPr/>
      <dgm:t>
        <a:bodyPr/>
        <a:lstStyle/>
        <a:p>
          <a:r>
            <a:rPr lang="es-ES" dirty="0" smtClean="0"/>
            <a:t>Estadio emocional 6m-1año)</a:t>
          </a:r>
          <a:endParaRPr lang="es-ES" dirty="0"/>
        </a:p>
      </dgm:t>
    </dgm:pt>
    <dgm:pt modelId="{0446FB97-A7D7-4AFE-B738-EAF040EC82C7}" type="parTrans" cxnId="{1EFF4A31-0305-48C0-8CF7-995912D07353}">
      <dgm:prSet/>
      <dgm:spPr/>
      <dgm:t>
        <a:bodyPr/>
        <a:lstStyle/>
        <a:p>
          <a:endParaRPr lang="es-ES"/>
        </a:p>
      </dgm:t>
    </dgm:pt>
    <dgm:pt modelId="{641AB76F-CCAE-4C98-8354-BF68513A7BF6}" type="sibTrans" cxnId="{1EFF4A31-0305-48C0-8CF7-995912D07353}">
      <dgm:prSet/>
      <dgm:spPr/>
      <dgm:t>
        <a:bodyPr/>
        <a:lstStyle/>
        <a:p>
          <a:endParaRPr lang="es-ES"/>
        </a:p>
      </dgm:t>
    </dgm:pt>
    <dgm:pt modelId="{18F18001-80A1-483C-BB3A-7112E3EB9060}">
      <dgm:prSet phldrT="[Texto]"/>
      <dgm:spPr/>
      <dgm:t>
        <a:bodyPr/>
        <a:lstStyle/>
        <a:p>
          <a:endParaRPr lang="es-ES" dirty="0"/>
        </a:p>
      </dgm:t>
    </dgm:pt>
    <dgm:pt modelId="{AF65DD5F-FEC8-4F6C-BDB5-D24C5F125661}" type="parTrans" cxnId="{BD6966D5-C4C8-4AAA-B223-338A19C47FA3}">
      <dgm:prSet/>
      <dgm:spPr/>
    </dgm:pt>
    <dgm:pt modelId="{E842F5EE-E549-4115-813E-9D69131C0D26}" type="sibTrans" cxnId="{BD6966D5-C4C8-4AAA-B223-338A19C47FA3}">
      <dgm:prSet/>
      <dgm:spPr/>
    </dgm:pt>
    <dgm:pt modelId="{D967C4F7-2E33-4F21-8E2E-FB64D0E2D123}">
      <dgm:prSet phldrT="[Texto]"/>
      <dgm:spPr/>
      <dgm:t>
        <a:bodyPr/>
        <a:lstStyle/>
        <a:p>
          <a:r>
            <a:rPr lang="es-ES" dirty="0" smtClean="0"/>
            <a:t>3º estadio (4-8m.)</a:t>
          </a:r>
          <a:endParaRPr lang="es-ES" dirty="0"/>
        </a:p>
      </dgm:t>
    </dgm:pt>
    <dgm:pt modelId="{69801733-7529-4381-B225-423B49979564}" type="parTrans" cxnId="{F888D80C-B92E-4228-933E-B14FAAE49112}">
      <dgm:prSet/>
      <dgm:spPr/>
    </dgm:pt>
    <dgm:pt modelId="{B3772E92-BEF4-40BC-BC51-F31E65361E06}" type="sibTrans" cxnId="{F888D80C-B92E-4228-933E-B14FAAE49112}">
      <dgm:prSet/>
      <dgm:spPr/>
    </dgm:pt>
    <dgm:pt modelId="{350C349E-31CA-4BB7-B938-58528766E7C1}">
      <dgm:prSet phldrT="[Texto]"/>
      <dgm:spPr/>
      <dgm:t>
        <a:bodyPr/>
        <a:lstStyle/>
        <a:p>
          <a:r>
            <a:rPr lang="es-ES" dirty="0" smtClean="0"/>
            <a:t>4º estadio (8-12m)</a:t>
          </a:r>
          <a:endParaRPr lang="es-ES" dirty="0"/>
        </a:p>
      </dgm:t>
    </dgm:pt>
    <dgm:pt modelId="{F9EDCEA1-FB57-4516-BD98-63C01482EE12}" type="parTrans" cxnId="{373AF6F5-EE33-4201-850F-A63258406933}">
      <dgm:prSet/>
      <dgm:spPr/>
    </dgm:pt>
    <dgm:pt modelId="{882BA42A-4D68-4A0D-A968-F810126C8D60}" type="sibTrans" cxnId="{373AF6F5-EE33-4201-850F-A63258406933}">
      <dgm:prSet/>
      <dgm:spPr/>
    </dgm:pt>
    <dgm:pt modelId="{202E2131-A1C4-472E-94C1-DEDBD6A1AE77}">
      <dgm:prSet phldrT="[Texto]"/>
      <dgm:spPr/>
      <dgm:t>
        <a:bodyPr/>
        <a:lstStyle/>
        <a:p>
          <a:r>
            <a:rPr lang="es-ES" dirty="0" smtClean="0"/>
            <a:t>Emoción</a:t>
          </a:r>
          <a:endParaRPr lang="es-ES" dirty="0"/>
        </a:p>
      </dgm:t>
    </dgm:pt>
    <dgm:pt modelId="{15184B37-265A-4380-9E1C-81B02A163DD9}" type="parTrans" cxnId="{F45AAB1A-BCF8-42B7-83E9-EE0DC3296033}">
      <dgm:prSet/>
      <dgm:spPr/>
    </dgm:pt>
    <dgm:pt modelId="{5F1B27AF-CB8E-4FB0-B0F9-CF68FE2D1623}" type="sibTrans" cxnId="{F45AAB1A-BCF8-42B7-83E9-EE0DC3296033}">
      <dgm:prSet/>
      <dgm:spPr/>
    </dgm:pt>
    <dgm:pt modelId="{C55DF382-E923-440F-AF45-7095779DE2CA}">
      <dgm:prSet phldrT="[Texto]"/>
      <dgm:spPr/>
      <dgm:t>
        <a:bodyPr/>
        <a:lstStyle/>
        <a:p>
          <a:r>
            <a:rPr lang="es-ES" dirty="0" smtClean="0"/>
            <a:t>Función tónica </a:t>
          </a:r>
          <a:endParaRPr lang="es-ES" dirty="0"/>
        </a:p>
      </dgm:t>
    </dgm:pt>
    <dgm:pt modelId="{CBBBF7BD-7BDD-4BCA-92D3-0FBA763E7493}" type="parTrans" cxnId="{B3EBC78F-2D5E-4D86-8CA0-5E931C0C7316}">
      <dgm:prSet/>
      <dgm:spPr/>
    </dgm:pt>
    <dgm:pt modelId="{9FEDE888-4D70-460E-AA43-17AEC4D7771F}" type="sibTrans" cxnId="{B3EBC78F-2D5E-4D86-8CA0-5E931C0C7316}">
      <dgm:prSet/>
      <dgm:spPr/>
    </dgm:pt>
    <dgm:pt modelId="{B91F2DE3-E3E9-4E73-A427-25FECFBE04E9}">
      <dgm:prSet phldrT="[Texto]"/>
      <dgm:spPr/>
      <dgm:t>
        <a:bodyPr/>
        <a:lstStyle/>
        <a:p>
          <a:r>
            <a:rPr lang="es-ES" dirty="0" smtClean="0"/>
            <a:t>Actividad postural</a:t>
          </a:r>
          <a:endParaRPr lang="es-ES" dirty="0"/>
        </a:p>
      </dgm:t>
    </dgm:pt>
    <dgm:pt modelId="{5C2D6FA6-9763-4F5F-AA09-C5F22335CA43}" type="parTrans" cxnId="{909D422A-131E-4620-9A72-BE7CE5B5FC32}">
      <dgm:prSet/>
      <dgm:spPr/>
    </dgm:pt>
    <dgm:pt modelId="{044EFF15-2B0A-42F0-B6B1-18B65694BBF6}" type="sibTrans" cxnId="{909D422A-131E-4620-9A72-BE7CE5B5FC32}">
      <dgm:prSet/>
      <dgm:spPr/>
    </dgm:pt>
    <dgm:pt modelId="{5CE1AFEC-011D-49F6-9281-1DFAC3E60D32}" type="pres">
      <dgm:prSet presAssocID="{F3095941-6134-4FCC-B5CF-C1D3403B230B}" presName="Name0" presStyleCnt="0">
        <dgm:presLayoutVars>
          <dgm:dir/>
          <dgm:animLvl val="lvl"/>
          <dgm:resizeHandles val="exact"/>
        </dgm:presLayoutVars>
      </dgm:prSet>
      <dgm:spPr/>
      <dgm:t>
        <a:bodyPr/>
        <a:lstStyle/>
        <a:p>
          <a:endParaRPr lang="es-ES"/>
        </a:p>
      </dgm:t>
    </dgm:pt>
    <dgm:pt modelId="{230F109E-CD62-470E-80FC-C1482988BF37}" type="pres">
      <dgm:prSet presAssocID="{8395BB4B-8D0A-44DC-8C9D-1A9080B03224}" presName="composite" presStyleCnt="0"/>
      <dgm:spPr/>
    </dgm:pt>
    <dgm:pt modelId="{57006BC3-0F0C-49FF-912A-9A68D282EB10}" type="pres">
      <dgm:prSet presAssocID="{8395BB4B-8D0A-44DC-8C9D-1A9080B03224}" presName="parTx" presStyleLbl="alignNode1" presStyleIdx="0" presStyleCnt="3">
        <dgm:presLayoutVars>
          <dgm:chMax val="0"/>
          <dgm:chPref val="0"/>
          <dgm:bulletEnabled val="1"/>
        </dgm:presLayoutVars>
      </dgm:prSet>
      <dgm:spPr/>
      <dgm:t>
        <a:bodyPr/>
        <a:lstStyle/>
        <a:p>
          <a:endParaRPr lang="es-ES"/>
        </a:p>
      </dgm:t>
    </dgm:pt>
    <dgm:pt modelId="{EC5C2AAE-317B-4D2B-A3D0-1696B72E6078}" type="pres">
      <dgm:prSet presAssocID="{8395BB4B-8D0A-44DC-8C9D-1A9080B03224}" presName="desTx" presStyleLbl="alignAccFollowNode1" presStyleIdx="0" presStyleCnt="3" custLinFactNeighborX="3182" custLinFactNeighborY="1677">
        <dgm:presLayoutVars>
          <dgm:bulletEnabled val="1"/>
        </dgm:presLayoutVars>
      </dgm:prSet>
      <dgm:spPr/>
      <dgm:t>
        <a:bodyPr/>
        <a:lstStyle/>
        <a:p>
          <a:endParaRPr lang="es-ES"/>
        </a:p>
      </dgm:t>
    </dgm:pt>
    <dgm:pt modelId="{4BE08706-E89B-4FBD-B0C0-6C25A54F2E2C}" type="pres">
      <dgm:prSet presAssocID="{B96E4EB7-4F60-488C-B03D-AE3AB7EA9847}" presName="space" presStyleCnt="0"/>
      <dgm:spPr/>
    </dgm:pt>
    <dgm:pt modelId="{7BCCA0BF-FD05-4870-B14F-A7E4FEA72A84}" type="pres">
      <dgm:prSet presAssocID="{6462E38E-2F74-44D4-A7EF-888DB7FDE5D7}" presName="composite" presStyleCnt="0"/>
      <dgm:spPr/>
    </dgm:pt>
    <dgm:pt modelId="{A29BB4A1-1FBC-465F-A877-05917E2ECCD6}" type="pres">
      <dgm:prSet presAssocID="{6462E38E-2F74-44D4-A7EF-888DB7FDE5D7}" presName="parTx" presStyleLbl="alignNode1" presStyleIdx="1" presStyleCnt="3">
        <dgm:presLayoutVars>
          <dgm:chMax val="0"/>
          <dgm:chPref val="0"/>
          <dgm:bulletEnabled val="1"/>
        </dgm:presLayoutVars>
      </dgm:prSet>
      <dgm:spPr/>
      <dgm:t>
        <a:bodyPr/>
        <a:lstStyle/>
        <a:p>
          <a:endParaRPr lang="es-ES"/>
        </a:p>
      </dgm:t>
    </dgm:pt>
    <dgm:pt modelId="{416F832F-F2C6-4ED6-9F40-1BE83B9E1CA7}" type="pres">
      <dgm:prSet presAssocID="{6462E38E-2F74-44D4-A7EF-888DB7FDE5D7}" presName="desTx" presStyleLbl="alignAccFollowNode1" presStyleIdx="1" presStyleCnt="3">
        <dgm:presLayoutVars>
          <dgm:bulletEnabled val="1"/>
        </dgm:presLayoutVars>
      </dgm:prSet>
      <dgm:spPr/>
      <dgm:t>
        <a:bodyPr/>
        <a:lstStyle/>
        <a:p>
          <a:endParaRPr lang="es-ES"/>
        </a:p>
      </dgm:t>
    </dgm:pt>
    <dgm:pt modelId="{A8EE470D-D17C-413B-B659-16D770DB107F}" type="pres">
      <dgm:prSet presAssocID="{3E91FC21-CA59-4498-B566-C1DE55013A25}" presName="space" presStyleCnt="0"/>
      <dgm:spPr/>
    </dgm:pt>
    <dgm:pt modelId="{07380D6E-CF95-4A9B-8BD7-AC926CE9C7FB}" type="pres">
      <dgm:prSet presAssocID="{77E9D8A3-5635-4122-94EE-12B32B4AB735}" presName="composite" presStyleCnt="0"/>
      <dgm:spPr/>
    </dgm:pt>
    <dgm:pt modelId="{6801DBF4-91CE-46D0-81CC-6381F8389BD1}" type="pres">
      <dgm:prSet presAssocID="{77E9D8A3-5635-4122-94EE-12B32B4AB735}" presName="parTx" presStyleLbl="alignNode1" presStyleIdx="2" presStyleCnt="3">
        <dgm:presLayoutVars>
          <dgm:chMax val="0"/>
          <dgm:chPref val="0"/>
          <dgm:bulletEnabled val="1"/>
        </dgm:presLayoutVars>
      </dgm:prSet>
      <dgm:spPr/>
      <dgm:t>
        <a:bodyPr/>
        <a:lstStyle/>
        <a:p>
          <a:endParaRPr lang="es-ES"/>
        </a:p>
      </dgm:t>
    </dgm:pt>
    <dgm:pt modelId="{25765DAD-9143-4FD4-A21B-4BF50F974324}" type="pres">
      <dgm:prSet presAssocID="{77E9D8A3-5635-4122-94EE-12B32B4AB735}" presName="desTx" presStyleLbl="alignAccFollowNode1" presStyleIdx="2" presStyleCnt="3">
        <dgm:presLayoutVars>
          <dgm:bulletEnabled val="1"/>
        </dgm:presLayoutVars>
      </dgm:prSet>
      <dgm:spPr/>
      <dgm:t>
        <a:bodyPr/>
        <a:lstStyle/>
        <a:p>
          <a:endParaRPr lang="es-ES"/>
        </a:p>
      </dgm:t>
    </dgm:pt>
  </dgm:ptLst>
  <dgm:cxnLst>
    <dgm:cxn modelId="{0BFDFE6E-3738-4AE8-9C44-7EE4041A3052}" srcId="{F3095941-6134-4FCC-B5CF-C1D3403B230B}" destId="{6462E38E-2F74-44D4-A7EF-888DB7FDE5D7}" srcOrd="1" destOrd="0" parTransId="{D453F628-B5A5-4D19-BE80-D0406CC60489}" sibTransId="{3E91FC21-CA59-4498-B566-C1DE55013A25}"/>
    <dgm:cxn modelId="{C4B89606-2021-446A-BEC3-0009A1AF25BE}" type="presOf" srcId="{704F3B98-6960-450C-A3FF-291CF8DF99DD}" destId="{416F832F-F2C6-4ED6-9F40-1BE83B9E1CA7}" srcOrd="0" destOrd="0" presId="urn:microsoft.com/office/officeart/2005/8/layout/hList1"/>
    <dgm:cxn modelId="{B3EBC78F-2D5E-4D86-8CA0-5E931C0C7316}" srcId="{77E9D8A3-5635-4122-94EE-12B32B4AB735}" destId="{C55DF382-E923-440F-AF45-7095779DE2CA}" srcOrd="2" destOrd="0" parTransId="{CBBBF7BD-7BDD-4BCA-92D3-0FBA763E7493}" sibTransId="{9FEDE888-4D70-460E-AA43-17AEC4D7771F}"/>
    <dgm:cxn modelId="{F45AAB1A-BCF8-42B7-83E9-EE0DC3296033}" srcId="{77E9D8A3-5635-4122-94EE-12B32B4AB735}" destId="{202E2131-A1C4-472E-94C1-DEDBD6A1AE77}" srcOrd="1" destOrd="0" parTransId="{15184B37-265A-4380-9E1C-81B02A163DD9}" sibTransId="{5F1B27AF-CB8E-4FB0-B0F9-CF68FE2D1623}"/>
    <dgm:cxn modelId="{BDFD103C-E786-461C-A9BF-08CE25761391}" type="presOf" srcId="{D967C4F7-2E33-4F21-8E2E-FB64D0E2D123}" destId="{416F832F-F2C6-4ED6-9F40-1BE83B9E1CA7}" srcOrd="0" destOrd="1" presId="urn:microsoft.com/office/officeart/2005/8/layout/hList1"/>
    <dgm:cxn modelId="{515A72B0-3E24-4FCA-BC49-BAEFFD6BB363}" type="presOf" srcId="{350C349E-31CA-4BB7-B938-58528766E7C1}" destId="{416F832F-F2C6-4ED6-9F40-1BE83B9E1CA7}" srcOrd="0" destOrd="2" presId="urn:microsoft.com/office/officeart/2005/8/layout/hList1"/>
    <dgm:cxn modelId="{909D422A-131E-4620-9A72-BE7CE5B5FC32}" srcId="{77E9D8A3-5635-4122-94EE-12B32B4AB735}" destId="{B91F2DE3-E3E9-4E73-A427-25FECFBE04E9}" srcOrd="3" destOrd="0" parTransId="{5C2D6FA6-9763-4F5F-AA09-C5F22335CA43}" sibTransId="{044EFF15-2B0A-42F0-B6B1-18B65694BBF6}"/>
    <dgm:cxn modelId="{4DAFB891-9F31-45DD-945D-E920EF922601}" srcId="{8395BB4B-8D0A-44DC-8C9D-1A9080B03224}" destId="{50EC8552-B7CD-4AA2-AF0E-EB739802407B}" srcOrd="2" destOrd="0" parTransId="{2D250833-216F-459F-A894-408B47EBD549}" sibTransId="{7B04391A-BD3A-4DD5-BFC1-06CF1DB02BC4}"/>
    <dgm:cxn modelId="{BF6073BB-8BD8-4C89-B4E4-D920FE76A999}" type="presOf" srcId="{50EC8552-B7CD-4AA2-AF0E-EB739802407B}" destId="{EC5C2AAE-317B-4D2B-A3D0-1696B72E6078}" srcOrd="0" destOrd="2" presId="urn:microsoft.com/office/officeart/2005/8/layout/hList1"/>
    <dgm:cxn modelId="{C8C17BBA-1516-47E8-9E5A-DC64497C6E59}" type="presOf" srcId="{77E9D8A3-5635-4122-94EE-12B32B4AB735}" destId="{6801DBF4-91CE-46D0-81CC-6381F8389BD1}" srcOrd="0" destOrd="0" presId="urn:microsoft.com/office/officeart/2005/8/layout/hList1"/>
    <dgm:cxn modelId="{A87BABCF-3E76-45BF-81EE-CBC53403B885}" type="presOf" srcId="{8395BB4B-8D0A-44DC-8C9D-1A9080B03224}" destId="{57006BC3-0F0C-49FF-912A-9A68D282EB10}" srcOrd="0" destOrd="0" presId="urn:microsoft.com/office/officeart/2005/8/layout/hList1"/>
    <dgm:cxn modelId="{E15FE929-79F6-4C56-8ED0-2B5FA9C7409C}" srcId="{6462E38E-2F74-44D4-A7EF-888DB7FDE5D7}" destId="{704F3B98-6960-450C-A3FF-291CF8DF99DD}" srcOrd="0" destOrd="0" parTransId="{17A4267E-6E41-4245-B068-2857EADE7972}" sibTransId="{B84C7A08-CCDF-4E3F-B022-56867E62020E}"/>
    <dgm:cxn modelId="{E61F5065-5F23-4630-8D9C-BE01AED7D9F4}" type="presOf" srcId="{202E2131-A1C4-472E-94C1-DEDBD6A1AE77}" destId="{25765DAD-9143-4FD4-A21B-4BF50F974324}" srcOrd="0" destOrd="1" presId="urn:microsoft.com/office/officeart/2005/8/layout/hList1"/>
    <dgm:cxn modelId="{ED7AD606-57B9-442D-834F-52E65DC3B54F}" type="presOf" srcId="{C55DF382-E923-440F-AF45-7095779DE2CA}" destId="{25765DAD-9143-4FD4-A21B-4BF50F974324}" srcOrd="0" destOrd="2" presId="urn:microsoft.com/office/officeart/2005/8/layout/hList1"/>
    <dgm:cxn modelId="{F888D80C-B92E-4228-933E-B14FAAE49112}" srcId="{6462E38E-2F74-44D4-A7EF-888DB7FDE5D7}" destId="{D967C4F7-2E33-4F21-8E2E-FB64D0E2D123}" srcOrd="1" destOrd="0" parTransId="{69801733-7529-4381-B225-423B49979564}" sibTransId="{B3772E92-BEF4-40BC-BC51-F31E65361E06}"/>
    <dgm:cxn modelId="{BFE0594F-0F91-440E-8624-CF9A71B1E612}" type="presOf" srcId="{98A90828-183E-483E-A907-05FCF6A54321}" destId="{25765DAD-9143-4FD4-A21B-4BF50F974324}" srcOrd="0" destOrd="0" presId="urn:microsoft.com/office/officeart/2005/8/layout/hList1"/>
    <dgm:cxn modelId="{C5AAEF75-C416-4E8C-9B16-019838C2ADB3}" type="presOf" srcId="{6462E38E-2F74-44D4-A7EF-888DB7FDE5D7}" destId="{A29BB4A1-1FBC-465F-A877-05917E2ECCD6}" srcOrd="0" destOrd="0" presId="urn:microsoft.com/office/officeart/2005/8/layout/hList1"/>
    <dgm:cxn modelId="{8C18E9E9-1898-4A97-93A1-18616839496C}" srcId="{F3095941-6134-4FCC-B5CF-C1D3403B230B}" destId="{8395BB4B-8D0A-44DC-8C9D-1A9080B03224}" srcOrd="0" destOrd="0" parTransId="{E1450C44-9B77-4263-B9B9-DDA52F652C28}" sibTransId="{B96E4EB7-4F60-488C-B03D-AE3AB7EA9847}"/>
    <dgm:cxn modelId="{EC6C7BD7-DDC7-4259-87A8-E30E58575649}" type="presOf" srcId="{B91F2DE3-E3E9-4E73-A427-25FECFBE04E9}" destId="{25765DAD-9143-4FD4-A21B-4BF50F974324}" srcOrd="0" destOrd="3" presId="urn:microsoft.com/office/officeart/2005/8/layout/hList1"/>
    <dgm:cxn modelId="{5A6C8403-2F01-42B7-9D55-D4890BD6C511}" type="presOf" srcId="{F3095941-6134-4FCC-B5CF-C1D3403B230B}" destId="{5CE1AFEC-011D-49F6-9281-1DFAC3E60D32}" srcOrd="0" destOrd="0" presId="urn:microsoft.com/office/officeart/2005/8/layout/hList1"/>
    <dgm:cxn modelId="{D881BA91-4654-43F7-B5B8-E2A05366D1CA}" type="presOf" srcId="{18F18001-80A1-483C-BB3A-7112E3EB9060}" destId="{EC5C2AAE-317B-4D2B-A3D0-1696B72E6078}" srcOrd="0" destOrd="1" presId="urn:microsoft.com/office/officeart/2005/8/layout/hList1"/>
    <dgm:cxn modelId="{373AF6F5-EE33-4201-850F-A63258406933}" srcId="{6462E38E-2F74-44D4-A7EF-888DB7FDE5D7}" destId="{350C349E-31CA-4BB7-B938-58528766E7C1}" srcOrd="2" destOrd="0" parTransId="{F9EDCEA1-FB57-4516-BD98-63C01482EE12}" sibTransId="{882BA42A-4D68-4A0D-A968-F810126C8D60}"/>
    <dgm:cxn modelId="{1EFF4A31-0305-48C0-8CF7-995912D07353}" srcId="{77E9D8A3-5635-4122-94EE-12B32B4AB735}" destId="{98A90828-183E-483E-A907-05FCF6A54321}" srcOrd="0" destOrd="0" parTransId="{0446FB97-A7D7-4AFE-B738-EAF040EC82C7}" sibTransId="{641AB76F-CCAE-4C98-8354-BF68513A7BF6}"/>
    <dgm:cxn modelId="{607E69E2-56C0-4121-8B3B-BE8F9A38A259}" srcId="{F3095941-6134-4FCC-B5CF-C1D3403B230B}" destId="{77E9D8A3-5635-4122-94EE-12B32B4AB735}" srcOrd="2" destOrd="0" parTransId="{585C520F-0615-4DD3-95BB-6CB95FF47BA0}" sibTransId="{AE40FEBD-66B4-40E2-850D-5CE4D1244D60}"/>
    <dgm:cxn modelId="{BD6966D5-C4C8-4AAA-B223-338A19C47FA3}" srcId="{8395BB4B-8D0A-44DC-8C9D-1A9080B03224}" destId="{18F18001-80A1-483C-BB3A-7112E3EB9060}" srcOrd="1" destOrd="0" parTransId="{AF65DD5F-FEC8-4F6C-BDB5-D24C5F125661}" sibTransId="{E842F5EE-E549-4115-813E-9D69131C0D26}"/>
    <dgm:cxn modelId="{894FE6C2-F929-4345-9FD0-E1CA5095985C}" type="presOf" srcId="{A95D3680-DA92-4515-9DCB-479BE57D6400}" destId="{EC5C2AAE-317B-4D2B-A3D0-1696B72E6078}" srcOrd="0" destOrd="0" presId="urn:microsoft.com/office/officeart/2005/8/layout/hList1"/>
    <dgm:cxn modelId="{356E6189-4BDA-43DF-8810-8126DA566457}" srcId="{8395BB4B-8D0A-44DC-8C9D-1A9080B03224}" destId="{A95D3680-DA92-4515-9DCB-479BE57D6400}" srcOrd="0" destOrd="0" parTransId="{9E23F79F-5590-433F-A33B-ED721145DEDD}" sibTransId="{360F047B-5E69-4F6F-9065-44E802766852}"/>
    <dgm:cxn modelId="{07A27513-E97D-4C36-8B71-8472E6031922}" type="presParOf" srcId="{5CE1AFEC-011D-49F6-9281-1DFAC3E60D32}" destId="{230F109E-CD62-470E-80FC-C1482988BF37}" srcOrd="0" destOrd="0" presId="urn:microsoft.com/office/officeart/2005/8/layout/hList1"/>
    <dgm:cxn modelId="{A5D65966-BD61-4841-8CC2-CBD9A4B00740}" type="presParOf" srcId="{230F109E-CD62-470E-80FC-C1482988BF37}" destId="{57006BC3-0F0C-49FF-912A-9A68D282EB10}" srcOrd="0" destOrd="0" presId="urn:microsoft.com/office/officeart/2005/8/layout/hList1"/>
    <dgm:cxn modelId="{A3B25C6B-EA53-4F42-A7A0-DBC9985C653E}" type="presParOf" srcId="{230F109E-CD62-470E-80FC-C1482988BF37}" destId="{EC5C2AAE-317B-4D2B-A3D0-1696B72E6078}" srcOrd="1" destOrd="0" presId="urn:microsoft.com/office/officeart/2005/8/layout/hList1"/>
    <dgm:cxn modelId="{357735FD-8A77-4AE2-A1BE-2C13E539EB77}" type="presParOf" srcId="{5CE1AFEC-011D-49F6-9281-1DFAC3E60D32}" destId="{4BE08706-E89B-4FBD-B0C0-6C25A54F2E2C}" srcOrd="1" destOrd="0" presId="urn:microsoft.com/office/officeart/2005/8/layout/hList1"/>
    <dgm:cxn modelId="{27BA7A46-1EEC-40DC-B9D5-3C768D9204FA}" type="presParOf" srcId="{5CE1AFEC-011D-49F6-9281-1DFAC3E60D32}" destId="{7BCCA0BF-FD05-4870-B14F-A7E4FEA72A84}" srcOrd="2" destOrd="0" presId="urn:microsoft.com/office/officeart/2005/8/layout/hList1"/>
    <dgm:cxn modelId="{6F45723C-8DEA-48F7-BAF6-6962C133AD30}" type="presParOf" srcId="{7BCCA0BF-FD05-4870-B14F-A7E4FEA72A84}" destId="{A29BB4A1-1FBC-465F-A877-05917E2ECCD6}" srcOrd="0" destOrd="0" presId="urn:microsoft.com/office/officeart/2005/8/layout/hList1"/>
    <dgm:cxn modelId="{B51F7150-E7CF-4118-9616-288CA443FBDF}" type="presParOf" srcId="{7BCCA0BF-FD05-4870-B14F-A7E4FEA72A84}" destId="{416F832F-F2C6-4ED6-9F40-1BE83B9E1CA7}" srcOrd="1" destOrd="0" presId="urn:microsoft.com/office/officeart/2005/8/layout/hList1"/>
    <dgm:cxn modelId="{4065F62D-7E76-47FD-8920-893EBF47ABA8}" type="presParOf" srcId="{5CE1AFEC-011D-49F6-9281-1DFAC3E60D32}" destId="{A8EE470D-D17C-413B-B659-16D770DB107F}" srcOrd="3" destOrd="0" presId="urn:microsoft.com/office/officeart/2005/8/layout/hList1"/>
    <dgm:cxn modelId="{7D25A46D-A9C1-4506-98C3-7E377F690BC5}" type="presParOf" srcId="{5CE1AFEC-011D-49F6-9281-1DFAC3E60D32}" destId="{07380D6E-CF95-4A9B-8BD7-AC926CE9C7FB}" srcOrd="4" destOrd="0" presId="urn:microsoft.com/office/officeart/2005/8/layout/hList1"/>
    <dgm:cxn modelId="{CE7D3343-6FF7-449E-8059-D1FC19E59CA7}" type="presParOf" srcId="{07380D6E-CF95-4A9B-8BD7-AC926CE9C7FB}" destId="{6801DBF4-91CE-46D0-81CC-6381F8389BD1}" srcOrd="0" destOrd="0" presId="urn:microsoft.com/office/officeart/2005/8/layout/hList1"/>
    <dgm:cxn modelId="{C5C601E3-672C-4A14-AB40-AE6F25BEA2DB}" type="presParOf" srcId="{07380D6E-CF95-4A9B-8BD7-AC926CE9C7FB}" destId="{25765DAD-9143-4FD4-A21B-4BF50F974324}" srcOrd="1" destOrd="0" presId="urn:microsoft.com/office/officeart/2005/8/layout/hLis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F3095941-6134-4FCC-B5CF-C1D3403B230B}"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es-ES"/>
        </a:p>
      </dgm:t>
    </dgm:pt>
    <dgm:pt modelId="{8395BB4B-8D0A-44DC-8C9D-1A9080B03224}">
      <dgm:prSet phldrT="[Texto]"/>
      <dgm:spPr/>
      <dgm:t>
        <a:bodyPr/>
        <a:lstStyle/>
        <a:p>
          <a:r>
            <a:rPr lang="es-ES" dirty="0" smtClean="0"/>
            <a:t>PSICOANALISIS</a:t>
          </a:r>
          <a:endParaRPr lang="es-ES" dirty="0"/>
        </a:p>
      </dgm:t>
    </dgm:pt>
    <dgm:pt modelId="{E1450C44-9B77-4263-B9B9-DDA52F652C28}" type="parTrans" cxnId="{8C18E9E9-1898-4A97-93A1-18616839496C}">
      <dgm:prSet/>
      <dgm:spPr/>
      <dgm:t>
        <a:bodyPr/>
        <a:lstStyle/>
        <a:p>
          <a:endParaRPr lang="es-ES"/>
        </a:p>
      </dgm:t>
    </dgm:pt>
    <dgm:pt modelId="{B96E4EB7-4F60-488C-B03D-AE3AB7EA9847}" type="sibTrans" cxnId="{8C18E9E9-1898-4A97-93A1-18616839496C}">
      <dgm:prSet/>
      <dgm:spPr/>
      <dgm:t>
        <a:bodyPr/>
        <a:lstStyle/>
        <a:p>
          <a:endParaRPr lang="es-ES"/>
        </a:p>
      </dgm:t>
    </dgm:pt>
    <dgm:pt modelId="{A95D3680-DA92-4515-9DCB-479BE57D6400}">
      <dgm:prSet phldrT="[Texto]"/>
      <dgm:spPr/>
      <dgm:t>
        <a:bodyPr/>
        <a:lstStyle/>
        <a:p>
          <a:r>
            <a:rPr lang="es-ES" dirty="0" smtClean="0"/>
            <a:t>A. Fase </a:t>
          </a:r>
          <a:r>
            <a:rPr lang="es-ES" dirty="0" err="1" smtClean="0"/>
            <a:t>pregenital</a:t>
          </a:r>
          <a:endParaRPr lang="es-ES" dirty="0"/>
        </a:p>
      </dgm:t>
    </dgm:pt>
    <dgm:pt modelId="{9E23F79F-5590-433F-A33B-ED721145DEDD}" type="parTrans" cxnId="{356E6189-4BDA-43DF-8810-8126DA566457}">
      <dgm:prSet/>
      <dgm:spPr/>
      <dgm:t>
        <a:bodyPr/>
        <a:lstStyle/>
        <a:p>
          <a:endParaRPr lang="es-ES"/>
        </a:p>
      </dgm:t>
    </dgm:pt>
    <dgm:pt modelId="{360F047B-5E69-4F6F-9065-44E802766852}" type="sibTrans" cxnId="{356E6189-4BDA-43DF-8810-8126DA566457}">
      <dgm:prSet/>
      <dgm:spPr/>
      <dgm:t>
        <a:bodyPr/>
        <a:lstStyle/>
        <a:p>
          <a:endParaRPr lang="es-ES"/>
        </a:p>
      </dgm:t>
    </dgm:pt>
    <dgm:pt modelId="{50EC8552-B7CD-4AA2-AF0E-EB739802407B}">
      <dgm:prSet phldrT="[Texto]"/>
      <dgm:spPr/>
      <dgm:t>
        <a:bodyPr/>
        <a:lstStyle/>
        <a:p>
          <a:r>
            <a:rPr lang="es-ES" dirty="0" smtClean="0"/>
            <a:t>Estadio anal o de narcisismo</a:t>
          </a:r>
          <a:endParaRPr lang="es-ES" dirty="0"/>
        </a:p>
      </dgm:t>
    </dgm:pt>
    <dgm:pt modelId="{2D250833-216F-459F-A894-408B47EBD549}" type="parTrans" cxnId="{4DAFB891-9F31-45DD-945D-E920EF922601}">
      <dgm:prSet/>
      <dgm:spPr/>
      <dgm:t>
        <a:bodyPr/>
        <a:lstStyle/>
        <a:p>
          <a:endParaRPr lang="es-ES"/>
        </a:p>
      </dgm:t>
    </dgm:pt>
    <dgm:pt modelId="{7B04391A-BD3A-4DD5-BFC1-06CF1DB02BC4}" type="sibTrans" cxnId="{4DAFB891-9F31-45DD-945D-E920EF922601}">
      <dgm:prSet/>
      <dgm:spPr/>
      <dgm:t>
        <a:bodyPr/>
        <a:lstStyle/>
        <a:p>
          <a:endParaRPr lang="es-ES"/>
        </a:p>
      </dgm:t>
    </dgm:pt>
    <dgm:pt modelId="{6462E38E-2F74-44D4-A7EF-888DB7FDE5D7}">
      <dgm:prSet phldrT="[Texto]"/>
      <dgm:spPr/>
      <dgm:t>
        <a:bodyPr/>
        <a:lstStyle/>
        <a:p>
          <a:r>
            <a:rPr lang="es-ES" dirty="0" smtClean="0"/>
            <a:t>PIAGET</a:t>
          </a:r>
          <a:endParaRPr lang="es-ES" dirty="0"/>
        </a:p>
      </dgm:t>
    </dgm:pt>
    <dgm:pt modelId="{D453F628-B5A5-4D19-BE80-D0406CC60489}" type="parTrans" cxnId="{0BFDFE6E-3738-4AE8-9C44-7EE4041A3052}">
      <dgm:prSet/>
      <dgm:spPr/>
      <dgm:t>
        <a:bodyPr/>
        <a:lstStyle/>
        <a:p>
          <a:endParaRPr lang="es-ES"/>
        </a:p>
      </dgm:t>
    </dgm:pt>
    <dgm:pt modelId="{3E91FC21-CA59-4498-B566-C1DE55013A25}" type="sibTrans" cxnId="{0BFDFE6E-3738-4AE8-9C44-7EE4041A3052}">
      <dgm:prSet/>
      <dgm:spPr/>
      <dgm:t>
        <a:bodyPr/>
        <a:lstStyle/>
        <a:p>
          <a:endParaRPr lang="es-ES"/>
        </a:p>
      </dgm:t>
    </dgm:pt>
    <dgm:pt modelId="{704F3B98-6960-450C-A3FF-291CF8DF99DD}">
      <dgm:prSet phldrT="[Texto]"/>
      <dgm:spPr/>
      <dgm:t>
        <a:bodyPr/>
        <a:lstStyle/>
        <a:p>
          <a:r>
            <a:rPr lang="es-ES" dirty="0" smtClean="0"/>
            <a:t>Periodo sensorio motor </a:t>
          </a:r>
          <a:endParaRPr lang="es-ES" dirty="0"/>
        </a:p>
      </dgm:t>
    </dgm:pt>
    <dgm:pt modelId="{17A4267E-6E41-4245-B068-2857EADE7972}" type="parTrans" cxnId="{E15FE929-79F6-4C56-8ED0-2B5FA9C7409C}">
      <dgm:prSet/>
      <dgm:spPr/>
      <dgm:t>
        <a:bodyPr/>
        <a:lstStyle/>
        <a:p>
          <a:endParaRPr lang="es-ES"/>
        </a:p>
      </dgm:t>
    </dgm:pt>
    <dgm:pt modelId="{B84C7A08-CCDF-4E3F-B022-56867E62020E}" type="sibTrans" cxnId="{E15FE929-79F6-4C56-8ED0-2B5FA9C7409C}">
      <dgm:prSet/>
      <dgm:spPr/>
      <dgm:t>
        <a:bodyPr/>
        <a:lstStyle/>
        <a:p>
          <a:endParaRPr lang="es-ES"/>
        </a:p>
      </dgm:t>
    </dgm:pt>
    <dgm:pt modelId="{77E9D8A3-5635-4122-94EE-12B32B4AB735}">
      <dgm:prSet phldrT="[Texto]"/>
      <dgm:spPr/>
      <dgm:t>
        <a:bodyPr/>
        <a:lstStyle/>
        <a:p>
          <a:r>
            <a:rPr lang="es-ES" dirty="0" smtClean="0"/>
            <a:t>WALLON</a:t>
          </a:r>
          <a:endParaRPr lang="es-ES" dirty="0"/>
        </a:p>
      </dgm:t>
    </dgm:pt>
    <dgm:pt modelId="{585C520F-0615-4DD3-95BB-6CB95FF47BA0}" type="parTrans" cxnId="{607E69E2-56C0-4121-8B3B-BE8F9A38A259}">
      <dgm:prSet/>
      <dgm:spPr/>
      <dgm:t>
        <a:bodyPr/>
        <a:lstStyle/>
        <a:p>
          <a:endParaRPr lang="es-ES"/>
        </a:p>
      </dgm:t>
    </dgm:pt>
    <dgm:pt modelId="{AE40FEBD-66B4-40E2-850D-5CE4D1244D60}" type="sibTrans" cxnId="{607E69E2-56C0-4121-8B3B-BE8F9A38A259}">
      <dgm:prSet/>
      <dgm:spPr/>
      <dgm:t>
        <a:bodyPr/>
        <a:lstStyle/>
        <a:p>
          <a:endParaRPr lang="es-ES"/>
        </a:p>
      </dgm:t>
    </dgm:pt>
    <dgm:pt modelId="{98A90828-183E-483E-A907-05FCF6A54321}">
      <dgm:prSet phldrT="[Texto]"/>
      <dgm:spPr/>
      <dgm:t>
        <a:bodyPr/>
        <a:lstStyle/>
        <a:p>
          <a:r>
            <a:rPr lang="es-ES" dirty="0" smtClean="0"/>
            <a:t>Estadio </a:t>
          </a:r>
          <a:r>
            <a:rPr lang="es-ES" dirty="0" err="1" smtClean="0"/>
            <a:t>sensoriomotor</a:t>
          </a:r>
          <a:r>
            <a:rPr lang="es-ES" dirty="0" smtClean="0"/>
            <a:t> y proyectivo</a:t>
          </a:r>
          <a:endParaRPr lang="es-ES" dirty="0"/>
        </a:p>
      </dgm:t>
    </dgm:pt>
    <dgm:pt modelId="{0446FB97-A7D7-4AFE-B738-EAF040EC82C7}" type="parTrans" cxnId="{1EFF4A31-0305-48C0-8CF7-995912D07353}">
      <dgm:prSet/>
      <dgm:spPr/>
      <dgm:t>
        <a:bodyPr/>
        <a:lstStyle/>
        <a:p>
          <a:endParaRPr lang="es-ES"/>
        </a:p>
      </dgm:t>
    </dgm:pt>
    <dgm:pt modelId="{641AB76F-CCAE-4C98-8354-BF68513A7BF6}" type="sibTrans" cxnId="{1EFF4A31-0305-48C0-8CF7-995912D07353}">
      <dgm:prSet/>
      <dgm:spPr/>
      <dgm:t>
        <a:bodyPr/>
        <a:lstStyle/>
        <a:p>
          <a:endParaRPr lang="es-ES"/>
        </a:p>
      </dgm:t>
    </dgm:pt>
    <dgm:pt modelId="{18F18001-80A1-483C-BB3A-7112E3EB9060}">
      <dgm:prSet phldrT="[Texto]"/>
      <dgm:spPr/>
      <dgm:t>
        <a:bodyPr/>
        <a:lstStyle/>
        <a:p>
          <a:endParaRPr lang="es-ES" dirty="0"/>
        </a:p>
      </dgm:t>
    </dgm:pt>
    <dgm:pt modelId="{AF65DD5F-FEC8-4F6C-BDB5-D24C5F125661}" type="parTrans" cxnId="{BD6966D5-C4C8-4AAA-B223-338A19C47FA3}">
      <dgm:prSet/>
      <dgm:spPr/>
      <dgm:t>
        <a:bodyPr/>
        <a:lstStyle/>
        <a:p>
          <a:endParaRPr lang="es-ES"/>
        </a:p>
      </dgm:t>
    </dgm:pt>
    <dgm:pt modelId="{E842F5EE-E549-4115-813E-9D69131C0D26}" type="sibTrans" cxnId="{BD6966D5-C4C8-4AAA-B223-338A19C47FA3}">
      <dgm:prSet/>
      <dgm:spPr/>
      <dgm:t>
        <a:bodyPr/>
        <a:lstStyle/>
        <a:p>
          <a:endParaRPr lang="es-ES"/>
        </a:p>
      </dgm:t>
    </dgm:pt>
    <dgm:pt modelId="{D967C4F7-2E33-4F21-8E2E-FB64D0E2D123}">
      <dgm:prSet phldrT="[Texto]"/>
      <dgm:spPr/>
      <dgm:t>
        <a:bodyPr/>
        <a:lstStyle/>
        <a:p>
          <a:r>
            <a:rPr lang="es-ES" dirty="0" smtClean="0"/>
            <a:t>5º estadio (12-18m.)</a:t>
          </a:r>
          <a:endParaRPr lang="es-ES" dirty="0"/>
        </a:p>
      </dgm:t>
    </dgm:pt>
    <dgm:pt modelId="{69801733-7529-4381-B225-423B49979564}" type="parTrans" cxnId="{F888D80C-B92E-4228-933E-B14FAAE49112}">
      <dgm:prSet/>
      <dgm:spPr/>
      <dgm:t>
        <a:bodyPr/>
        <a:lstStyle/>
        <a:p>
          <a:endParaRPr lang="es-ES"/>
        </a:p>
      </dgm:t>
    </dgm:pt>
    <dgm:pt modelId="{B3772E92-BEF4-40BC-BC51-F31E65361E06}" type="sibTrans" cxnId="{F888D80C-B92E-4228-933E-B14FAAE49112}">
      <dgm:prSet/>
      <dgm:spPr/>
      <dgm:t>
        <a:bodyPr/>
        <a:lstStyle/>
        <a:p>
          <a:endParaRPr lang="es-ES"/>
        </a:p>
      </dgm:t>
    </dgm:pt>
    <dgm:pt modelId="{350C349E-31CA-4BB7-B938-58528766E7C1}">
      <dgm:prSet phldrT="[Texto]"/>
      <dgm:spPr/>
      <dgm:t>
        <a:bodyPr/>
        <a:lstStyle/>
        <a:p>
          <a:r>
            <a:rPr lang="es-ES" dirty="0" smtClean="0"/>
            <a:t>6º estadio (18-24m)</a:t>
          </a:r>
          <a:endParaRPr lang="es-ES" dirty="0"/>
        </a:p>
      </dgm:t>
    </dgm:pt>
    <dgm:pt modelId="{F9EDCEA1-FB57-4516-BD98-63C01482EE12}" type="parTrans" cxnId="{373AF6F5-EE33-4201-850F-A63258406933}">
      <dgm:prSet/>
      <dgm:spPr/>
      <dgm:t>
        <a:bodyPr/>
        <a:lstStyle/>
        <a:p>
          <a:endParaRPr lang="es-ES"/>
        </a:p>
      </dgm:t>
    </dgm:pt>
    <dgm:pt modelId="{882BA42A-4D68-4A0D-A968-F810126C8D60}" type="sibTrans" cxnId="{373AF6F5-EE33-4201-850F-A63258406933}">
      <dgm:prSet/>
      <dgm:spPr/>
      <dgm:t>
        <a:bodyPr/>
        <a:lstStyle/>
        <a:p>
          <a:endParaRPr lang="es-ES"/>
        </a:p>
      </dgm:t>
    </dgm:pt>
    <dgm:pt modelId="{9BE0607A-93C3-44AF-97DB-3868CFBEF625}">
      <dgm:prSet phldrT="[Texto]"/>
      <dgm:spPr/>
      <dgm:t>
        <a:bodyPr/>
        <a:lstStyle/>
        <a:p>
          <a:r>
            <a:rPr lang="es-ES" dirty="0" smtClean="0"/>
            <a:t>Adquisición de la marcha</a:t>
          </a:r>
          <a:endParaRPr lang="es-ES" dirty="0"/>
        </a:p>
      </dgm:t>
    </dgm:pt>
    <dgm:pt modelId="{E4528325-EA91-47B9-8F0C-D98BD4F49065}" type="parTrans" cxnId="{3527774A-4373-4D28-86D0-527EAEB72395}">
      <dgm:prSet/>
      <dgm:spPr/>
    </dgm:pt>
    <dgm:pt modelId="{391FE2E3-23E0-4BCD-AF96-D064251CBF71}" type="sibTrans" cxnId="{3527774A-4373-4D28-86D0-527EAEB72395}">
      <dgm:prSet/>
      <dgm:spPr/>
    </dgm:pt>
    <dgm:pt modelId="{E24DFA9E-7D21-4A53-A9FF-241602EA965A}">
      <dgm:prSet phldrT="[Texto]"/>
      <dgm:spPr/>
      <dgm:t>
        <a:bodyPr/>
        <a:lstStyle/>
        <a:p>
          <a:r>
            <a:rPr lang="es-ES" dirty="0" smtClean="0"/>
            <a:t>Acto motor y las </a:t>
          </a:r>
          <a:r>
            <a:rPr lang="es-ES" dirty="0" err="1" smtClean="0"/>
            <a:t>praxias</a:t>
          </a:r>
          <a:endParaRPr lang="es-ES" dirty="0"/>
        </a:p>
      </dgm:t>
    </dgm:pt>
    <dgm:pt modelId="{1BB30364-4BB1-4B2B-93EB-044AB7B5BC42}" type="parTrans" cxnId="{30E63FF6-2C24-4AD3-8A04-CF8A1CCEA8DA}">
      <dgm:prSet/>
      <dgm:spPr/>
    </dgm:pt>
    <dgm:pt modelId="{F5FB1F04-4271-4C60-B79F-926F06CBC9B8}" type="sibTrans" cxnId="{30E63FF6-2C24-4AD3-8A04-CF8A1CCEA8DA}">
      <dgm:prSet/>
      <dgm:spPr/>
    </dgm:pt>
    <dgm:pt modelId="{4735E0CD-35D4-49AA-B098-8BE9D2580C07}">
      <dgm:prSet phldrT="[Texto]"/>
      <dgm:spPr/>
      <dgm:t>
        <a:bodyPr/>
        <a:lstStyle/>
        <a:p>
          <a:r>
            <a:rPr lang="es-ES" dirty="0" smtClean="0"/>
            <a:t>Lenguaje</a:t>
          </a:r>
          <a:endParaRPr lang="es-ES" dirty="0"/>
        </a:p>
      </dgm:t>
    </dgm:pt>
    <dgm:pt modelId="{E9BA3529-114A-4544-A0B4-3F04EA6485EC}" type="parTrans" cxnId="{C54AD634-6169-457D-86CA-420C6617862B}">
      <dgm:prSet/>
      <dgm:spPr/>
    </dgm:pt>
    <dgm:pt modelId="{DAA61B19-5ED2-4FF9-9A02-E05532717E8A}" type="sibTrans" cxnId="{C54AD634-6169-457D-86CA-420C6617862B}">
      <dgm:prSet/>
      <dgm:spPr/>
    </dgm:pt>
    <dgm:pt modelId="{5A4AEA6E-633A-45F4-82F3-295C09894168}">
      <dgm:prSet phldrT="[Texto]"/>
      <dgm:spPr/>
      <dgm:t>
        <a:bodyPr/>
        <a:lstStyle/>
        <a:p>
          <a:r>
            <a:rPr lang="es-ES" dirty="0" smtClean="0"/>
            <a:t>Imitación o </a:t>
          </a:r>
          <a:r>
            <a:rPr lang="es-ES" dirty="0" err="1" smtClean="0"/>
            <a:t>funcion</a:t>
          </a:r>
          <a:r>
            <a:rPr lang="es-ES" dirty="0" smtClean="0"/>
            <a:t> </a:t>
          </a:r>
          <a:r>
            <a:rPr lang="es-ES" dirty="0" err="1" smtClean="0"/>
            <a:t>simbolica</a:t>
          </a:r>
          <a:endParaRPr lang="es-ES" dirty="0"/>
        </a:p>
      </dgm:t>
    </dgm:pt>
    <dgm:pt modelId="{8A7AA535-6E8B-45C7-B860-7CD5BEEE391D}" type="parTrans" cxnId="{3673C7F5-4CAF-4BA9-B5D6-AB151639DE75}">
      <dgm:prSet/>
      <dgm:spPr/>
    </dgm:pt>
    <dgm:pt modelId="{72C13A49-47A0-4168-8C4D-721079FB1ED8}" type="sibTrans" cxnId="{3673C7F5-4CAF-4BA9-B5D6-AB151639DE75}">
      <dgm:prSet/>
      <dgm:spPr/>
    </dgm:pt>
    <dgm:pt modelId="{1CA81FC5-02F2-4D70-B25E-BE9F91059EA3}">
      <dgm:prSet phldrT="[Texto]"/>
      <dgm:spPr/>
      <dgm:t>
        <a:bodyPr/>
        <a:lstStyle/>
        <a:p>
          <a:r>
            <a:rPr lang="es-ES" dirty="0" smtClean="0"/>
            <a:t>representación</a:t>
          </a:r>
          <a:endParaRPr lang="es-ES" dirty="0"/>
        </a:p>
      </dgm:t>
    </dgm:pt>
    <dgm:pt modelId="{AF8B8DB9-7161-47A1-B514-BB9E94A396A0}" type="parTrans" cxnId="{2DD9233F-C969-467B-AF54-D8E5AB27536C}">
      <dgm:prSet/>
      <dgm:spPr/>
    </dgm:pt>
    <dgm:pt modelId="{FC303995-497D-4627-A258-6190BB051F6A}" type="sibTrans" cxnId="{2DD9233F-C969-467B-AF54-D8E5AB27536C}">
      <dgm:prSet/>
      <dgm:spPr/>
    </dgm:pt>
    <dgm:pt modelId="{5CE1AFEC-011D-49F6-9281-1DFAC3E60D32}" type="pres">
      <dgm:prSet presAssocID="{F3095941-6134-4FCC-B5CF-C1D3403B230B}" presName="Name0" presStyleCnt="0">
        <dgm:presLayoutVars>
          <dgm:dir/>
          <dgm:animLvl val="lvl"/>
          <dgm:resizeHandles val="exact"/>
        </dgm:presLayoutVars>
      </dgm:prSet>
      <dgm:spPr/>
      <dgm:t>
        <a:bodyPr/>
        <a:lstStyle/>
        <a:p>
          <a:endParaRPr lang="es-ES"/>
        </a:p>
      </dgm:t>
    </dgm:pt>
    <dgm:pt modelId="{230F109E-CD62-470E-80FC-C1482988BF37}" type="pres">
      <dgm:prSet presAssocID="{8395BB4B-8D0A-44DC-8C9D-1A9080B03224}" presName="composite" presStyleCnt="0"/>
      <dgm:spPr/>
    </dgm:pt>
    <dgm:pt modelId="{57006BC3-0F0C-49FF-912A-9A68D282EB10}" type="pres">
      <dgm:prSet presAssocID="{8395BB4B-8D0A-44DC-8C9D-1A9080B03224}" presName="parTx" presStyleLbl="alignNode1" presStyleIdx="0" presStyleCnt="3">
        <dgm:presLayoutVars>
          <dgm:chMax val="0"/>
          <dgm:chPref val="0"/>
          <dgm:bulletEnabled val="1"/>
        </dgm:presLayoutVars>
      </dgm:prSet>
      <dgm:spPr/>
      <dgm:t>
        <a:bodyPr/>
        <a:lstStyle/>
        <a:p>
          <a:endParaRPr lang="es-ES"/>
        </a:p>
      </dgm:t>
    </dgm:pt>
    <dgm:pt modelId="{EC5C2AAE-317B-4D2B-A3D0-1696B72E6078}" type="pres">
      <dgm:prSet presAssocID="{8395BB4B-8D0A-44DC-8C9D-1A9080B03224}" presName="desTx" presStyleLbl="alignAccFollowNode1" presStyleIdx="0" presStyleCnt="3" custLinFactNeighborX="3182" custLinFactNeighborY="1677">
        <dgm:presLayoutVars>
          <dgm:bulletEnabled val="1"/>
        </dgm:presLayoutVars>
      </dgm:prSet>
      <dgm:spPr/>
      <dgm:t>
        <a:bodyPr/>
        <a:lstStyle/>
        <a:p>
          <a:endParaRPr lang="es-ES"/>
        </a:p>
      </dgm:t>
    </dgm:pt>
    <dgm:pt modelId="{4BE08706-E89B-4FBD-B0C0-6C25A54F2E2C}" type="pres">
      <dgm:prSet presAssocID="{B96E4EB7-4F60-488C-B03D-AE3AB7EA9847}" presName="space" presStyleCnt="0"/>
      <dgm:spPr/>
    </dgm:pt>
    <dgm:pt modelId="{7BCCA0BF-FD05-4870-B14F-A7E4FEA72A84}" type="pres">
      <dgm:prSet presAssocID="{6462E38E-2F74-44D4-A7EF-888DB7FDE5D7}" presName="composite" presStyleCnt="0"/>
      <dgm:spPr/>
    </dgm:pt>
    <dgm:pt modelId="{A29BB4A1-1FBC-465F-A877-05917E2ECCD6}" type="pres">
      <dgm:prSet presAssocID="{6462E38E-2F74-44D4-A7EF-888DB7FDE5D7}" presName="parTx" presStyleLbl="alignNode1" presStyleIdx="1" presStyleCnt="3">
        <dgm:presLayoutVars>
          <dgm:chMax val="0"/>
          <dgm:chPref val="0"/>
          <dgm:bulletEnabled val="1"/>
        </dgm:presLayoutVars>
      </dgm:prSet>
      <dgm:spPr/>
      <dgm:t>
        <a:bodyPr/>
        <a:lstStyle/>
        <a:p>
          <a:endParaRPr lang="es-ES"/>
        </a:p>
      </dgm:t>
    </dgm:pt>
    <dgm:pt modelId="{416F832F-F2C6-4ED6-9F40-1BE83B9E1CA7}" type="pres">
      <dgm:prSet presAssocID="{6462E38E-2F74-44D4-A7EF-888DB7FDE5D7}" presName="desTx" presStyleLbl="alignAccFollowNode1" presStyleIdx="1" presStyleCnt="3">
        <dgm:presLayoutVars>
          <dgm:bulletEnabled val="1"/>
        </dgm:presLayoutVars>
      </dgm:prSet>
      <dgm:spPr/>
      <dgm:t>
        <a:bodyPr/>
        <a:lstStyle/>
        <a:p>
          <a:endParaRPr lang="es-ES"/>
        </a:p>
      </dgm:t>
    </dgm:pt>
    <dgm:pt modelId="{A8EE470D-D17C-413B-B659-16D770DB107F}" type="pres">
      <dgm:prSet presAssocID="{3E91FC21-CA59-4498-B566-C1DE55013A25}" presName="space" presStyleCnt="0"/>
      <dgm:spPr/>
    </dgm:pt>
    <dgm:pt modelId="{07380D6E-CF95-4A9B-8BD7-AC926CE9C7FB}" type="pres">
      <dgm:prSet presAssocID="{77E9D8A3-5635-4122-94EE-12B32B4AB735}" presName="composite" presStyleCnt="0"/>
      <dgm:spPr/>
    </dgm:pt>
    <dgm:pt modelId="{6801DBF4-91CE-46D0-81CC-6381F8389BD1}" type="pres">
      <dgm:prSet presAssocID="{77E9D8A3-5635-4122-94EE-12B32B4AB735}" presName="parTx" presStyleLbl="alignNode1" presStyleIdx="2" presStyleCnt="3">
        <dgm:presLayoutVars>
          <dgm:chMax val="0"/>
          <dgm:chPref val="0"/>
          <dgm:bulletEnabled val="1"/>
        </dgm:presLayoutVars>
      </dgm:prSet>
      <dgm:spPr/>
      <dgm:t>
        <a:bodyPr/>
        <a:lstStyle/>
        <a:p>
          <a:endParaRPr lang="es-ES"/>
        </a:p>
      </dgm:t>
    </dgm:pt>
    <dgm:pt modelId="{25765DAD-9143-4FD4-A21B-4BF50F974324}" type="pres">
      <dgm:prSet presAssocID="{77E9D8A3-5635-4122-94EE-12B32B4AB735}" presName="desTx" presStyleLbl="alignAccFollowNode1" presStyleIdx="2" presStyleCnt="3">
        <dgm:presLayoutVars>
          <dgm:bulletEnabled val="1"/>
        </dgm:presLayoutVars>
      </dgm:prSet>
      <dgm:spPr/>
      <dgm:t>
        <a:bodyPr/>
        <a:lstStyle/>
        <a:p>
          <a:endParaRPr lang="es-ES"/>
        </a:p>
      </dgm:t>
    </dgm:pt>
  </dgm:ptLst>
  <dgm:cxnLst>
    <dgm:cxn modelId="{0934A377-4B8F-4E1F-9867-B87E3D606F0B}" type="presOf" srcId="{350C349E-31CA-4BB7-B938-58528766E7C1}" destId="{416F832F-F2C6-4ED6-9F40-1BE83B9E1CA7}" srcOrd="0" destOrd="2" presId="urn:microsoft.com/office/officeart/2005/8/layout/hList1"/>
    <dgm:cxn modelId="{0BFDFE6E-3738-4AE8-9C44-7EE4041A3052}" srcId="{F3095941-6134-4FCC-B5CF-C1D3403B230B}" destId="{6462E38E-2F74-44D4-A7EF-888DB7FDE5D7}" srcOrd="1" destOrd="0" parTransId="{D453F628-B5A5-4D19-BE80-D0406CC60489}" sibTransId="{3E91FC21-CA59-4498-B566-C1DE55013A25}"/>
    <dgm:cxn modelId="{AE0725CD-13C8-4146-BED4-4C9C7B0328C0}" type="presOf" srcId="{D967C4F7-2E33-4F21-8E2E-FB64D0E2D123}" destId="{416F832F-F2C6-4ED6-9F40-1BE83B9E1CA7}" srcOrd="0" destOrd="1" presId="urn:microsoft.com/office/officeart/2005/8/layout/hList1"/>
    <dgm:cxn modelId="{3673C7F5-4CAF-4BA9-B5D6-AB151639DE75}" srcId="{77E9D8A3-5635-4122-94EE-12B32B4AB735}" destId="{5A4AEA6E-633A-45F4-82F3-295C09894168}" srcOrd="4" destOrd="0" parTransId="{8A7AA535-6E8B-45C7-B860-7CD5BEEE391D}" sibTransId="{72C13A49-47A0-4168-8C4D-721079FB1ED8}"/>
    <dgm:cxn modelId="{D42C1711-D561-409E-9922-D785080E9943}" type="presOf" srcId="{E24DFA9E-7D21-4A53-A9FF-241602EA965A}" destId="{25765DAD-9143-4FD4-A21B-4BF50F974324}" srcOrd="0" destOrd="2" presId="urn:microsoft.com/office/officeart/2005/8/layout/hList1"/>
    <dgm:cxn modelId="{30E63FF6-2C24-4AD3-8A04-CF8A1CCEA8DA}" srcId="{77E9D8A3-5635-4122-94EE-12B32B4AB735}" destId="{E24DFA9E-7D21-4A53-A9FF-241602EA965A}" srcOrd="2" destOrd="0" parTransId="{1BB30364-4BB1-4B2B-93EB-044AB7B5BC42}" sibTransId="{F5FB1F04-4271-4C60-B79F-926F06CBC9B8}"/>
    <dgm:cxn modelId="{B7E99272-61F5-48F1-A061-6C03013E58B7}" type="presOf" srcId="{704F3B98-6960-450C-A3FF-291CF8DF99DD}" destId="{416F832F-F2C6-4ED6-9F40-1BE83B9E1CA7}" srcOrd="0" destOrd="0" presId="urn:microsoft.com/office/officeart/2005/8/layout/hList1"/>
    <dgm:cxn modelId="{8F2131C7-1C2C-4AD3-BF64-5EBD44C8109A}" type="presOf" srcId="{5A4AEA6E-633A-45F4-82F3-295C09894168}" destId="{25765DAD-9143-4FD4-A21B-4BF50F974324}" srcOrd="0" destOrd="4" presId="urn:microsoft.com/office/officeart/2005/8/layout/hList1"/>
    <dgm:cxn modelId="{7705CD6A-DF41-4F3D-BB59-A7207CEC9A91}" type="presOf" srcId="{98A90828-183E-483E-A907-05FCF6A54321}" destId="{25765DAD-9143-4FD4-A21B-4BF50F974324}" srcOrd="0" destOrd="0" presId="urn:microsoft.com/office/officeart/2005/8/layout/hList1"/>
    <dgm:cxn modelId="{91B6F21F-6753-41AD-B01C-F703C4FF5396}" type="presOf" srcId="{F3095941-6134-4FCC-B5CF-C1D3403B230B}" destId="{5CE1AFEC-011D-49F6-9281-1DFAC3E60D32}" srcOrd="0" destOrd="0" presId="urn:microsoft.com/office/officeart/2005/8/layout/hList1"/>
    <dgm:cxn modelId="{4DAFB891-9F31-45DD-945D-E920EF922601}" srcId="{8395BB4B-8D0A-44DC-8C9D-1A9080B03224}" destId="{50EC8552-B7CD-4AA2-AF0E-EB739802407B}" srcOrd="2" destOrd="0" parTransId="{2D250833-216F-459F-A894-408B47EBD549}" sibTransId="{7B04391A-BD3A-4DD5-BFC1-06CF1DB02BC4}"/>
    <dgm:cxn modelId="{E15FE929-79F6-4C56-8ED0-2B5FA9C7409C}" srcId="{6462E38E-2F74-44D4-A7EF-888DB7FDE5D7}" destId="{704F3B98-6960-450C-A3FF-291CF8DF99DD}" srcOrd="0" destOrd="0" parTransId="{17A4267E-6E41-4245-B068-2857EADE7972}" sibTransId="{B84C7A08-CCDF-4E3F-B022-56867E62020E}"/>
    <dgm:cxn modelId="{63D3EB24-7E43-458B-A8DE-833D701F9EE8}" type="presOf" srcId="{A95D3680-DA92-4515-9DCB-479BE57D6400}" destId="{EC5C2AAE-317B-4D2B-A3D0-1696B72E6078}" srcOrd="0" destOrd="0" presId="urn:microsoft.com/office/officeart/2005/8/layout/hList1"/>
    <dgm:cxn modelId="{F888D80C-B92E-4228-933E-B14FAAE49112}" srcId="{6462E38E-2F74-44D4-A7EF-888DB7FDE5D7}" destId="{D967C4F7-2E33-4F21-8E2E-FB64D0E2D123}" srcOrd="1" destOrd="0" parTransId="{69801733-7529-4381-B225-423B49979564}" sibTransId="{B3772E92-BEF4-40BC-BC51-F31E65361E06}"/>
    <dgm:cxn modelId="{42766C19-F9FA-427A-A002-5B966F98E4D6}" type="presOf" srcId="{4735E0CD-35D4-49AA-B098-8BE9D2580C07}" destId="{25765DAD-9143-4FD4-A21B-4BF50F974324}" srcOrd="0" destOrd="3" presId="urn:microsoft.com/office/officeart/2005/8/layout/hList1"/>
    <dgm:cxn modelId="{3D23F995-F1DF-47BE-8BC8-FBDEB61E476E}" type="presOf" srcId="{8395BB4B-8D0A-44DC-8C9D-1A9080B03224}" destId="{57006BC3-0F0C-49FF-912A-9A68D282EB10}" srcOrd="0" destOrd="0" presId="urn:microsoft.com/office/officeart/2005/8/layout/hList1"/>
    <dgm:cxn modelId="{F93DF4A8-C428-499F-A5BD-C468E6D16F41}" type="presOf" srcId="{50EC8552-B7CD-4AA2-AF0E-EB739802407B}" destId="{EC5C2AAE-317B-4D2B-A3D0-1696B72E6078}" srcOrd="0" destOrd="2" presId="urn:microsoft.com/office/officeart/2005/8/layout/hList1"/>
    <dgm:cxn modelId="{70BE58F6-7E22-479B-A604-596F5EC290EB}" type="presOf" srcId="{1CA81FC5-02F2-4D70-B25E-BE9F91059EA3}" destId="{25765DAD-9143-4FD4-A21B-4BF50F974324}" srcOrd="0" destOrd="5" presId="urn:microsoft.com/office/officeart/2005/8/layout/hList1"/>
    <dgm:cxn modelId="{3527774A-4373-4D28-86D0-527EAEB72395}" srcId="{77E9D8A3-5635-4122-94EE-12B32B4AB735}" destId="{9BE0607A-93C3-44AF-97DB-3868CFBEF625}" srcOrd="1" destOrd="0" parTransId="{E4528325-EA91-47B9-8F0C-D98BD4F49065}" sibTransId="{391FE2E3-23E0-4BCD-AF96-D064251CBF71}"/>
    <dgm:cxn modelId="{8C18E9E9-1898-4A97-93A1-18616839496C}" srcId="{F3095941-6134-4FCC-B5CF-C1D3403B230B}" destId="{8395BB4B-8D0A-44DC-8C9D-1A9080B03224}" srcOrd="0" destOrd="0" parTransId="{E1450C44-9B77-4263-B9B9-DDA52F652C28}" sibTransId="{B96E4EB7-4F60-488C-B03D-AE3AB7EA9847}"/>
    <dgm:cxn modelId="{01426851-8867-49B5-88E2-50B0D551106A}" type="presOf" srcId="{18F18001-80A1-483C-BB3A-7112E3EB9060}" destId="{EC5C2AAE-317B-4D2B-A3D0-1696B72E6078}" srcOrd="0" destOrd="1" presId="urn:microsoft.com/office/officeart/2005/8/layout/hList1"/>
    <dgm:cxn modelId="{C54AD634-6169-457D-86CA-420C6617862B}" srcId="{77E9D8A3-5635-4122-94EE-12B32B4AB735}" destId="{4735E0CD-35D4-49AA-B098-8BE9D2580C07}" srcOrd="3" destOrd="0" parTransId="{E9BA3529-114A-4544-A0B4-3F04EA6485EC}" sibTransId="{DAA61B19-5ED2-4FF9-9A02-E05532717E8A}"/>
    <dgm:cxn modelId="{C6E59CA4-8604-4383-A32B-E7655359C0E0}" type="presOf" srcId="{6462E38E-2F74-44D4-A7EF-888DB7FDE5D7}" destId="{A29BB4A1-1FBC-465F-A877-05917E2ECCD6}" srcOrd="0" destOrd="0" presId="urn:microsoft.com/office/officeart/2005/8/layout/hList1"/>
    <dgm:cxn modelId="{61F9A01B-4CBA-4C32-9F19-7ABFD5CC546A}" type="presOf" srcId="{77E9D8A3-5635-4122-94EE-12B32B4AB735}" destId="{6801DBF4-91CE-46D0-81CC-6381F8389BD1}" srcOrd="0" destOrd="0" presId="urn:microsoft.com/office/officeart/2005/8/layout/hList1"/>
    <dgm:cxn modelId="{6F577F8B-FE8D-4DBF-886B-F61674B196D0}" type="presOf" srcId="{9BE0607A-93C3-44AF-97DB-3868CFBEF625}" destId="{25765DAD-9143-4FD4-A21B-4BF50F974324}" srcOrd="0" destOrd="1" presId="urn:microsoft.com/office/officeart/2005/8/layout/hList1"/>
    <dgm:cxn modelId="{373AF6F5-EE33-4201-850F-A63258406933}" srcId="{6462E38E-2F74-44D4-A7EF-888DB7FDE5D7}" destId="{350C349E-31CA-4BB7-B938-58528766E7C1}" srcOrd="2" destOrd="0" parTransId="{F9EDCEA1-FB57-4516-BD98-63C01482EE12}" sibTransId="{882BA42A-4D68-4A0D-A968-F810126C8D60}"/>
    <dgm:cxn modelId="{2DD9233F-C969-467B-AF54-D8E5AB27536C}" srcId="{77E9D8A3-5635-4122-94EE-12B32B4AB735}" destId="{1CA81FC5-02F2-4D70-B25E-BE9F91059EA3}" srcOrd="5" destOrd="0" parTransId="{AF8B8DB9-7161-47A1-B514-BB9E94A396A0}" sibTransId="{FC303995-497D-4627-A258-6190BB051F6A}"/>
    <dgm:cxn modelId="{607E69E2-56C0-4121-8B3B-BE8F9A38A259}" srcId="{F3095941-6134-4FCC-B5CF-C1D3403B230B}" destId="{77E9D8A3-5635-4122-94EE-12B32B4AB735}" srcOrd="2" destOrd="0" parTransId="{585C520F-0615-4DD3-95BB-6CB95FF47BA0}" sibTransId="{AE40FEBD-66B4-40E2-850D-5CE4D1244D60}"/>
    <dgm:cxn modelId="{1EFF4A31-0305-48C0-8CF7-995912D07353}" srcId="{77E9D8A3-5635-4122-94EE-12B32B4AB735}" destId="{98A90828-183E-483E-A907-05FCF6A54321}" srcOrd="0" destOrd="0" parTransId="{0446FB97-A7D7-4AFE-B738-EAF040EC82C7}" sibTransId="{641AB76F-CCAE-4C98-8354-BF68513A7BF6}"/>
    <dgm:cxn modelId="{BD6966D5-C4C8-4AAA-B223-338A19C47FA3}" srcId="{8395BB4B-8D0A-44DC-8C9D-1A9080B03224}" destId="{18F18001-80A1-483C-BB3A-7112E3EB9060}" srcOrd="1" destOrd="0" parTransId="{AF65DD5F-FEC8-4F6C-BDB5-D24C5F125661}" sibTransId="{E842F5EE-E549-4115-813E-9D69131C0D26}"/>
    <dgm:cxn modelId="{356E6189-4BDA-43DF-8810-8126DA566457}" srcId="{8395BB4B-8D0A-44DC-8C9D-1A9080B03224}" destId="{A95D3680-DA92-4515-9DCB-479BE57D6400}" srcOrd="0" destOrd="0" parTransId="{9E23F79F-5590-433F-A33B-ED721145DEDD}" sibTransId="{360F047B-5E69-4F6F-9065-44E802766852}"/>
    <dgm:cxn modelId="{91EC2E98-B6C1-40ED-928B-18DA9D2AFCF9}" type="presParOf" srcId="{5CE1AFEC-011D-49F6-9281-1DFAC3E60D32}" destId="{230F109E-CD62-470E-80FC-C1482988BF37}" srcOrd="0" destOrd="0" presId="urn:microsoft.com/office/officeart/2005/8/layout/hList1"/>
    <dgm:cxn modelId="{DA3A41A9-361A-4F59-98D8-EEFDB587D9BD}" type="presParOf" srcId="{230F109E-CD62-470E-80FC-C1482988BF37}" destId="{57006BC3-0F0C-49FF-912A-9A68D282EB10}" srcOrd="0" destOrd="0" presId="urn:microsoft.com/office/officeart/2005/8/layout/hList1"/>
    <dgm:cxn modelId="{76D1A12D-C32C-4F66-9D50-C1F11FB55076}" type="presParOf" srcId="{230F109E-CD62-470E-80FC-C1482988BF37}" destId="{EC5C2AAE-317B-4D2B-A3D0-1696B72E6078}" srcOrd="1" destOrd="0" presId="urn:microsoft.com/office/officeart/2005/8/layout/hList1"/>
    <dgm:cxn modelId="{9C1061E6-95F3-4537-B506-BC4F388653BC}" type="presParOf" srcId="{5CE1AFEC-011D-49F6-9281-1DFAC3E60D32}" destId="{4BE08706-E89B-4FBD-B0C0-6C25A54F2E2C}" srcOrd="1" destOrd="0" presId="urn:microsoft.com/office/officeart/2005/8/layout/hList1"/>
    <dgm:cxn modelId="{997D61E9-23F5-406D-AE6B-1CA364A30F9C}" type="presParOf" srcId="{5CE1AFEC-011D-49F6-9281-1DFAC3E60D32}" destId="{7BCCA0BF-FD05-4870-B14F-A7E4FEA72A84}" srcOrd="2" destOrd="0" presId="urn:microsoft.com/office/officeart/2005/8/layout/hList1"/>
    <dgm:cxn modelId="{941D9F4F-F380-49D8-927C-DF5C1B6BA10A}" type="presParOf" srcId="{7BCCA0BF-FD05-4870-B14F-A7E4FEA72A84}" destId="{A29BB4A1-1FBC-465F-A877-05917E2ECCD6}" srcOrd="0" destOrd="0" presId="urn:microsoft.com/office/officeart/2005/8/layout/hList1"/>
    <dgm:cxn modelId="{633F481E-683A-4860-89E3-4D4D591D4CCC}" type="presParOf" srcId="{7BCCA0BF-FD05-4870-B14F-A7E4FEA72A84}" destId="{416F832F-F2C6-4ED6-9F40-1BE83B9E1CA7}" srcOrd="1" destOrd="0" presId="urn:microsoft.com/office/officeart/2005/8/layout/hList1"/>
    <dgm:cxn modelId="{5A8135C4-A10E-461B-BCDA-F787C443DADC}" type="presParOf" srcId="{5CE1AFEC-011D-49F6-9281-1DFAC3E60D32}" destId="{A8EE470D-D17C-413B-B659-16D770DB107F}" srcOrd="3" destOrd="0" presId="urn:microsoft.com/office/officeart/2005/8/layout/hList1"/>
    <dgm:cxn modelId="{8152EA17-DD51-41F5-9464-DB839F504366}" type="presParOf" srcId="{5CE1AFEC-011D-49F6-9281-1DFAC3E60D32}" destId="{07380D6E-CF95-4A9B-8BD7-AC926CE9C7FB}" srcOrd="4" destOrd="0" presId="urn:microsoft.com/office/officeart/2005/8/layout/hList1"/>
    <dgm:cxn modelId="{1F8DD642-DF87-4667-B1E7-F71C776A5E1E}" type="presParOf" srcId="{07380D6E-CF95-4A9B-8BD7-AC926CE9C7FB}" destId="{6801DBF4-91CE-46D0-81CC-6381F8389BD1}" srcOrd="0" destOrd="0" presId="urn:microsoft.com/office/officeart/2005/8/layout/hList1"/>
    <dgm:cxn modelId="{800F0D7C-F989-44FC-ABF2-17603BC7E3F4}" type="presParOf" srcId="{07380D6E-CF95-4A9B-8BD7-AC926CE9C7FB}" destId="{25765DAD-9143-4FD4-A21B-4BF50F974324}" srcOrd="1" destOrd="0" presId="urn:microsoft.com/office/officeart/2005/8/layout/hLis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F3095941-6134-4FCC-B5CF-C1D3403B230B}"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es-ES"/>
        </a:p>
      </dgm:t>
    </dgm:pt>
    <dgm:pt modelId="{8395BB4B-8D0A-44DC-8C9D-1A9080B03224}">
      <dgm:prSet phldrT="[Texto]"/>
      <dgm:spPr/>
      <dgm:t>
        <a:bodyPr/>
        <a:lstStyle/>
        <a:p>
          <a:r>
            <a:rPr lang="es-ES" dirty="0" smtClean="0"/>
            <a:t>PSICOANALISIS</a:t>
          </a:r>
          <a:endParaRPr lang="es-ES" dirty="0"/>
        </a:p>
      </dgm:t>
    </dgm:pt>
    <dgm:pt modelId="{E1450C44-9B77-4263-B9B9-DDA52F652C28}" type="parTrans" cxnId="{8C18E9E9-1898-4A97-93A1-18616839496C}">
      <dgm:prSet/>
      <dgm:spPr/>
      <dgm:t>
        <a:bodyPr/>
        <a:lstStyle/>
        <a:p>
          <a:endParaRPr lang="es-ES"/>
        </a:p>
      </dgm:t>
    </dgm:pt>
    <dgm:pt modelId="{B96E4EB7-4F60-488C-B03D-AE3AB7EA9847}" type="sibTrans" cxnId="{8C18E9E9-1898-4A97-93A1-18616839496C}">
      <dgm:prSet/>
      <dgm:spPr/>
      <dgm:t>
        <a:bodyPr/>
        <a:lstStyle/>
        <a:p>
          <a:endParaRPr lang="es-ES"/>
        </a:p>
      </dgm:t>
    </dgm:pt>
    <dgm:pt modelId="{A95D3680-DA92-4515-9DCB-479BE57D6400}">
      <dgm:prSet phldrT="[Texto]"/>
      <dgm:spPr/>
      <dgm:t>
        <a:bodyPr/>
        <a:lstStyle/>
        <a:p>
          <a:r>
            <a:rPr lang="es-ES" dirty="0" smtClean="0"/>
            <a:t>A. Fase </a:t>
          </a:r>
          <a:r>
            <a:rPr lang="es-ES" dirty="0" err="1" smtClean="0"/>
            <a:t>pregenital</a:t>
          </a:r>
          <a:endParaRPr lang="es-ES" dirty="0"/>
        </a:p>
      </dgm:t>
    </dgm:pt>
    <dgm:pt modelId="{9E23F79F-5590-433F-A33B-ED721145DEDD}" type="parTrans" cxnId="{356E6189-4BDA-43DF-8810-8126DA566457}">
      <dgm:prSet/>
      <dgm:spPr/>
      <dgm:t>
        <a:bodyPr/>
        <a:lstStyle/>
        <a:p>
          <a:endParaRPr lang="es-ES"/>
        </a:p>
      </dgm:t>
    </dgm:pt>
    <dgm:pt modelId="{360F047B-5E69-4F6F-9065-44E802766852}" type="sibTrans" cxnId="{356E6189-4BDA-43DF-8810-8126DA566457}">
      <dgm:prSet/>
      <dgm:spPr/>
      <dgm:t>
        <a:bodyPr/>
        <a:lstStyle/>
        <a:p>
          <a:endParaRPr lang="es-ES"/>
        </a:p>
      </dgm:t>
    </dgm:pt>
    <dgm:pt modelId="{50EC8552-B7CD-4AA2-AF0E-EB739802407B}">
      <dgm:prSet phldrT="[Texto]"/>
      <dgm:spPr/>
      <dgm:t>
        <a:bodyPr/>
        <a:lstStyle/>
        <a:p>
          <a:r>
            <a:rPr lang="es-ES" dirty="0" smtClean="0"/>
            <a:t>Estadio anal o de narcisismo</a:t>
          </a:r>
          <a:endParaRPr lang="es-ES" dirty="0"/>
        </a:p>
      </dgm:t>
    </dgm:pt>
    <dgm:pt modelId="{2D250833-216F-459F-A894-408B47EBD549}" type="parTrans" cxnId="{4DAFB891-9F31-45DD-945D-E920EF922601}">
      <dgm:prSet/>
      <dgm:spPr/>
      <dgm:t>
        <a:bodyPr/>
        <a:lstStyle/>
        <a:p>
          <a:endParaRPr lang="es-ES"/>
        </a:p>
      </dgm:t>
    </dgm:pt>
    <dgm:pt modelId="{7B04391A-BD3A-4DD5-BFC1-06CF1DB02BC4}" type="sibTrans" cxnId="{4DAFB891-9F31-45DD-945D-E920EF922601}">
      <dgm:prSet/>
      <dgm:spPr/>
      <dgm:t>
        <a:bodyPr/>
        <a:lstStyle/>
        <a:p>
          <a:endParaRPr lang="es-ES"/>
        </a:p>
      </dgm:t>
    </dgm:pt>
    <dgm:pt modelId="{6462E38E-2F74-44D4-A7EF-888DB7FDE5D7}">
      <dgm:prSet phldrT="[Texto]"/>
      <dgm:spPr/>
      <dgm:t>
        <a:bodyPr/>
        <a:lstStyle/>
        <a:p>
          <a:r>
            <a:rPr lang="es-ES" dirty="0" smtClean="0"/>
            <a:t>PIAGET</a:t>
          </a:r>
          <a:endParaRPr lang="es-ES" dirty="0"/>
        </a:p>
      </dgm:t>
    </dgm:pt>
    <dgm:pt modelId="{D453F628-B5A5-4D19-BE80-D0406CC60489}" type="parTrans" cxnId="{0BFDFE6E-3738-4AE8-9C44-7EE4041A3052}">
      <dgm:prSet/>
      <dgm:spPr/>
      <dgm:t>
        <a:bodyPr/>
        <a:lstStyle/>
        <a:p>
          <a:endParaRPr lang="es-ES"/>
        </a:p>
      </dgm:t>
    </dgm:pt>
    <dgm:pt modelId="{3E91FC21-CA59-4498-B566-C1DE55013A25}" type="sibTrans" cxnId="{0BFDFE6E-3738-4AE8-9C44-7EE4041A3052}">
      <dgm:prSet/>
      <dgm:spPr/>
      <dgm:t>
        <a:bodyPr/>
        <a:lstStyle/>
        <a:p>
          <a:endParaRPr lang="es-ES"/>
        </a:p>
      </dgm:t>
    </dgm:pt>
    <dgm:pt modelId="{704F3B98-6960-450C-A3FF-291CF8DF99DD}">
      <dgm:prSet phldrT="[Texto]"/>
      <dgm:spPr/>
      <dgm:t>
        <a:bodyPr/>
        <a:lstStyle/>
        <a:p>
          <a:r>
            <a:rPr lang="es-ES" dirty="0" smtClean="0"/>
            <a:t>Periodo preoperatorio</a:t>
          </a:r>
          <a:endParaRPr lang="es-ES" dirty="0"/>
        </a:p>
      </dgm:t>
    </dgm:pt>
    <dgm:pt modelId="{17A4267E-6E41-4245-B068-2857EADE7972}" type="parTrans" cxnId="{E15FE929-79F6-4C56-8ED0-2B5FA9C7409C}">
      <dgm:prSet/>
      <dgm:spPr/>
      <dgm:t>
        <a:bodyPr/>
        <a:lstStyle/>
        <a:p>
          <a:endParaRPr lang="es-ES"/>
        </a:p>
      </dgm:t>
    </dgm:pt>
    <dgm:pt modelId="{B84C7A08-CCDF-4E3F-B022-56867E62020E}" type="sibTrans" cxnId="{E15FE929-79F6-4C56-8ED0-2B5FA9C7409C}">
      <dgm:prSet/>
      <dgm:spPr/>
      <dgm:t>
        <a:bodyPr/>
        <a:lstStyle/>
        <a:p>
          <a:endParaRPr lang="es-ES"/>
        </a:p>
      </dgm:t>
    </dgm:pt>
    <dgm:pt modelId="{77E9D8A3-5635-4122-94EE-12B32B4AB735}">
      <dgm:prSet phldrT="[Texto]"/>
      <dgm:spPr/>
      <dgm:t>
        <a:bodyPr/>
        <a:lstStyle/>
        <a:p>
          <a:r>
            <a:rPr lang="es-ES" dirty="0" smtClean="0"/>
            <a:t>WALLON</a:t>
          </a:r>
          <a:endParaRPr lang="es-ES" dirty="0"/>
        </a:p>
      </dgm:t>
    </dgm:pt>
    <dgm:pt modelId="{585C520F-0615-4DD3-95BB-6CB95FF47BA0}" type="parTrans" cxnId="{607E69E2-56C0-4121-8B3B-BE8F9A38A259}">
      <dgm:prSet/>
      <dgm:spPr/>
      <dgm:t>
        <a:bodyPr/>
        <a:lstStyle/>
        <a:p>
          <a:endParaRPr lang="es-ES"/>
        </a:p>
      </dgm:t>
    </dgm:pt>
    <dgm:pt modelId="{AE40FEBD-66B4-40E2-850D-5CE4D1244D60}" type="sibTrans" cxnId="{607E69E2-56C0-4121-8B3B-BE8F9A38A259}">
      <dgm:prSet/>
      <dgm:spPr/>
      <dgm:t>
        <a:bodyPr/>
        <a:lstStyle/>
        <a:p>
          <a:endParaRPr lang="es-ES"/>
        </a:p>
      </dgm:t>
    </dgm:pt>
    <dgm:pt modelId="{98A90828-183E-483E-A907-05FCF6A54321}">
      <dgm:prSet phldrT="[Texto]"/>
      <dgm:spPr/>
      <dgm:t>
        <a:bodyPr/>
        <a:lstStyle/>
        <a:p>
          <a:r>
            <a:rPr lang="es-ES" dirty="0" smtClean="0"/>
            <a:t>Estadio </a:t>
          </a:r>
          <a:r>
            <a:rPr lang="es-ES" dirty="0" err="1" smtClean="0"/>
            <a:t>sensoriomotor</a:t>
          </a:r>
          <a:r>
            <a:rPr lang="es-ES" dirty="0" smtClean="0"/>
            <a:t> y proyectivo</a:t>
          </a:r>
          <a:endParaRPr lang="es-ES" dirty="0"/>
        </a:p>
      </dgm:t>
    </dgm:pt>
    <dgm:pt modelId="{0446FB97-A7D7-4AFE-B738-EAF040EC82C7}" type="parTrans" cxnId="{1EFF4A31-0305-48C0-8CF7-995912D07353}">
      <dgm:prSet/>
      <dgm:spPr/>
      <dgm:t>
        <a:bodyPr/>
        <a:lstStyle/>
        <a:p>
          <a:endParaRPr lang="es-ES"/>
        </a:p>
      </dgm:t>
    </dgm:pt>
    <dgm:pt modelId="{641AB76F-CCAE-4C98-8354-BF68513A7BF6}" type="sibTrans" cxnId="{1EFF4A31-0305-48C0-8CF7-995912D07353}">
      <dgm:prSet/>
      <dgm:spPr/>
      <dgm:t>
        <a:bodyPr/>
        <a:lstStyle/>
        <a:p>
          <a:endParaRPr lang="es-ES"/>
        </a:p>
      </dgm:t>
    </dgm:pt>
    <dgm:pt modelId="{18F18001-80A1-483C-BB3A-7112E3EB9060}">
      <dgm:prSet phldrT="[Texto]"/>
      <dgm:spPr/>
      <dgm:t>
        <a:bodyPr/>
        <a:lstStyle/>
        <a:p>
          <a:endParaRPr lang="es-ES" dirty="0"/>
        </a:p>
      </dgm:t>
    </dgm:pt>
    <dgm:pt modelId="{AF65DD5F-FEC8-4F6C-BDB5-D24C5F125661}" type="parTrans" cxnId="{BD6966D5-C4C8-4AAA-B223-338A19C47FA3}">
      <dgm:prSet/>
      <dgm:spPr/>
      <dgm:t>
        <a:bodyPr/>
        <a:lstStyle/>
        <a:p>
          <a:endParaRPr lang="es-ES"/>
        </a:p>
      </dgm:t>
    </dgm:pt>
    <dgm:pt modelId="{E842F5EE-E549-4115-813E-9D69131C0D26}" type="sibTrans" cxnId="{BD6966D5-C4C8-4AAA-B223-338A19C47FA3}">
      <dgm:prSet/>
      <dgm:spPr/>
      <dgm:t>
        <a:bodyPr/>
        <a:lstStyle/>
        <a:p>
          <a:endParaRPr lang="es-ES"/>
        </a:p>
      </dgm:t>
    </dgm:pt>
    <dgm:pt modelId="{C39998A5-D6FA-4184-B408-791792B61AB4}">
      <dgm:prSet phldrT="[Texto]"/>
      <dgm:spPr/>
      <dgm:t>
        <a:bodyPr/>
        <a:lstStyle/>
        <a:p>
          <a:r>
            <a:rPr lang="es-ES" dirty="0" smtClean="0"/>
            <a:t>Aparición de la función simbólica</a:t>
          </a:r>
          <a:endParaRPr lang="es-ES" dirty="0"/>
        </a:p>
      </dgm:t>
    </dgm:pt>
    <dgm:pt modelId="{454D75D2-79F0-4CC4-9EFC-5EA6742BED07}" type="parTrans" cxnId="{54D25F47-1F34-4FFC-A707-A466AACBE484}">
      <dgm:prSet/>
      <dgm:spPr/>
    </dgm:pt>
    <dgm:pt modelId="{AE2F4012-D269-4792-A706-C61D291B6218}" type="sibTrans" cxnId="{54D25F47-1F34-4FFC-A707-A466AACBE484}">
      <dgm:prSet/>
      <dgm:spPr/>
    </dgm:pt>
    <dgm:pt modelId="{CFF4AF02-6198-40C4-8F78-4EEFBA0B550A}">
      <dgm:prSet phldrT="[Texto]"/>
      <dgm:spPr/>
      <dgm:t>
        <a:bodyPr/>
        <a:lstStyle/>
        <a:p>
          <a:r>
            <a:rPr lang="es-ES" dirty="0" smtClean="0"/>
            <a:t>_Imitación diferida</a:t>
          </a:r>
          <a:endParaRPr lang="es-ES" dirty="0"/>
        </a:p>
      </dgm:t>
    </dgm:pt>
    <dgm:pt modelId="{B6B93418-4A54-42C7-8339-2374367DC446}" type="parTrans" cxnId="{36797A75-7EF2-4809-AC6A-7F7A06079ABD}">
      <dgm:prSet/>
      <dgm:spPr/>
    </dgm:pt>
    <dgm:pt modelId="{BB1334BC-8136-49D9-835D-87FEED96F3B1}" type="sibTrans" cxnId="{36797A75-7EF2-4809-AC6A-7F7A06079ABD}">
      <dgm:prSet/>
      <dgm:spPr/>
    </dgm:pt>
    <dgm:pt modelId="{F6D9C88F-14BB-447C-9A05-F3FFD2A5B525}">
      <dgm:prSet phldrT="[Texto]"/>
      <dgm:spPr/>
      <dgm:t>
        <a:bodyPr/>
        <a:lstStyle/>
        <a:p>
          <a:r>
            <a:rPr lang="es-ES" dirty="0" smtClean="0"/>
            <a:t>- Juego simbólico</a:t>
          </a:r>
          <a:endParaRPr lang="es-ES" dirty="0"/>
        </a:p>
      </dgm:t>
    </dgm:pt>
    <dgm:pt modelId="{20B4E52E-5C26-49FE-A140-36ABBFE2C3AF}" type="parTrans" cxnId="{8E100C35-F75D-454C-896B-22BA48D82D0A}">
      <dgm:prSet/>
      <dgm:spPr/>
    </dgm:pt>
    <dgm:pt modelId="{AE5591D6-9F54-4B8E-8027-59829A01F276}" type="sibTrans" cxnId="{8E100C35-F75D-454C-896B-22BA48D82D0A}">
      <dgm:prSet/>
      <dgm:spPr/>
    </dgm:pt>
    <dgm:pt modelId="{99666B7A-2D4F-4482-8E52-69BE7A4215AF}">
      <dgm:prSet phldrT="[Texto]"/>
      <dgm:spPr/>
      <dgm:t>
        <a:bodyPr/>
        <a:lstStyle/>
        <a:p>
          <a:r>
            <a:rPr lang="es-ES" dirty="0" smtClean="0"/>
            <a:t>El lenguaje</a:t>
          </a:r>
          <a:endParaRPr lang="es-ES" dirty="0"/>
        </a:p>
      </dgm:t>
    </dgm:pt>
    <dgm:pt modelId="{2A02237A-9AC9-416E-8759-B4C9A293A10E}" type="parTrans" cxnId="{E6D20A26-A673-49F0-9449-9F1197635F59}">
      <dgm:prSet/>
      <dgm:spPr/>
    </dgm:pt>
    <dgm:pt modelId="{502B7E7E-CF60-4AE2-9322-E561D8771648}" type="sibTrans" cxnId="{E6D20A26-A673-49F0-9449-9F1197635F59}">
      <dgm:prSet/>
      <dgm:spPr/>
    </dgm:pt>
    <dgm:pt modelId="{9229C688-1BD3-4BF3-B6E4-472D85A16D5E}">
      <dgm:prSet phldrT="[Texto]"/>
      <dgm:spPr/>
      <dgm:t>
        <a:bodyPr/>
        <a:lstStyle/>
        <a:p>
          <a:r>
            <a:rPr lang="es-ES" dirty="0" smtClean="0"/>
            <a:t>La representación grafica  </a:t>
          </a:r>
          <a:endParaRPr lang="es-ES" dirty="0"/>
        </a:p>
      </dgm:t>
    </dgm:pt>
    <dgm:pt modelId="{6E981794-3700-4DD7-9BE6-E3EADFD9651E}" type="parTrans" cxnId="{EED40EEB-FD72-46D9-83C1-CB957337C989}">
      <dgm:prSet/>
      <dgm:spPr/>
    </dgm:pt>
    <dgm:pt modelId="{F694A524-6728-45A6-92E7-20DC621B1ECF}" type="sibTrans" cxnId="{EED40EEB-FD72-46D9-83C1-CB957337C989}">
      <dgm:prSet/>
      <dgm:spPr/>
    </dgm:pt>
    <dgm:pt modelId="{5755C17D-6E0A-45C4-BE5A-42042786E87A}">
      <dgm:prSet phldrT="[Texto]"/>
      <dgm:spPr/>
      <dgm:t>
        <a:bodyPr/>
        <a:lstStyle/>
        <a:p>
          <a:r>
            <a:rPr lang="es-ES" dirty="0" smtClean="0"/>
            <a:t>La imitación o función simbólica</a:t>
          </a:r>
          <a:endParaRPr lang="es-ES" dirty="0"/>
        </a:p>
      </dgm:t>
    </dgm:pt>
    <dgm:pt modelId="{08F420FE-08B3-4019-BFD5-00EF4DEE2621}" type="parTrans" cxnId="{CF83D02B-7C66-4576-B200-9E1881C5C645}">
      <dgm:prSet/>
      <dgm:spPr/>
    </dgm:pt>
    <dgm:pt modelId="{1C07A635-9DB7-4A6F-93B2-FFA2A1F2CD89}" type="sibTrans" cxnId="{CF83D02B-7C66-4576-B200-9E1881C5C645}">
      <dgm:prSet/>
      <dgm:spPr/>
    </dgm:pt>
    <dgm:pt modelId="{FED515DB-E5F3-4C03-B817-521F7A6CBA80}">
      <dgm:prSet phldrT="[Texto]"/>
      <dgm:spPr/>
      <dgm:t>
        <a:bodyPr/>
        <a:lstStyle/>
        <a:p>
          <a:r>
            <a:rPr lang="es-ES" dirty="0" smtClean="0"/>
            <a:t>La representación</a:t>
          </a:r>
          <a:endParaRPr lang="es-ES" dirty="0"/>
        </a:p>
      </dgm:t>
    </dgm:pt>
    <dgm:pt modelId="{FB7B008A-A8BF-4558-A842-B5F6E317E920}" type="parTrans" cxnId="{B00E4754-DB80-44DD-8100-06EB522F58AB}">
      <dgm:prSet/>
      <dgm:spPr/>
    </dgm:pt>
    <dgm:pt modelId="{C25965F8-CA00-4BC1-A809-4C3E37F22875}" type="sibTrans" cxnId="{B00E4754-DB80-44DD-8100-06EB522F58AB}">
      <dgm:prSet/>
      <dgm:spPr/>
    </dgm:pt>
    <dgm:pt modelId="{5CE1AFEC-011D-49F6-9281-1DFAC3E60D32}" type="pres">
      <dgm:prSet presAssocID="{F3095941-6134-4FCC-B5CF-C1D3403B230B}" presName="Name0" presStyleCnt="0">
        <dgm:presLayoutVars>
          <dgm:dir/>
          <dgm:animLvl val="lvl"/>
          <dgm:resizeHandles val="exact"/>
        </dgm:presLayoutVars>
      </dgm:prSet>
      <dgm:spPr/>
      <dgm:t>
        <a:bodyPr/>
        <a:lstStyle/>
        <a:p>
          <a:endParaRPr lang="es-ES"/>
        </a:p>
      </dgm:t>
    </dgm:pt>
    <dgm:pt modelId="{230F109E-CD62-470E-80FC-C1482988BF37}" type="pres">
      <dgm:prSet presAssocID="{8395BB4B-8D0A-44DC-8C9D-1A9080B03224}" presName="composite" presStyleCnt="0"/>
      <dgm:spPr/>
    </dgm:pt>
    <dgm:pt modelId="{57006BC3-0F0C-49FF-912A-9A68D282EB10}" type="pres">
      <dgm:prSet presAssocID="{8395BB4B-8D0A-44DC-8C9D-1A9080B03224}" presName="parTx" presStyleLbl="alignNode1" presStyleIdx="0" presStyleCnt="3">
        <dgm:presLayoutVars>
          <dgm:chMax val="0"/>
          <dgm:chPref val="0"/>
          <dgm:bulletEnabled val="1"/>
        </dgm:presLayoutVars>
      </dgm:prSet>
      <dgm:spPr/>
      <dgm:t>
        <a:bodyPr/>
        <a:lstStyle/>
        <a:p>
          <a:endParaRPr lang="es-ES"/>
        </a:p>
      </dgm:t>
    </dgm:pt>
    <dgm:pt modelId="{EC5C2AAE-317B-4D2B-A3D0-1696B72E6078}" type="pres">
      <dgm:prSet presAssocID="{8395BB4B-8D0A-44DC-8C9D-1A9080B03224}" presName="desTx" presStyleLbl="alignAccFollowNode1" presStyleIdx="0" presStyleCnt="3" custLinFactNeighborX="3182" custLinFactNeighborY="1677">
        <dgm:presLayoutVars>
          <dgm:bulletEnabled val="1"/>
        </dgm:presLayoutVars>
      </dgm:prSet>
      <dgm:spPr/>
      <dgm:t>
        <a:bodyPr/>
        <a:lstStyle/>
        <a:p>
          <a:endParaRPr lang="es-ES"/>
        </a:p>
      </dgm:t>
    </dgm:pt>
    <dgm:pt modelId="{4BE08706-E89B-4FBD-B0C0-6C25A54F2E2C}" type="pres">
      <dgm:prSet presAssocID="{B96E4EB7-4F60-488C-B03D-AE3AB7EA9847}" presName="space" presStyleCnt="0"/>
      <dgm:spPr/>
    </dgm:pt>
    <dgm:pt modelId="{7BCCA0BF-FD05-4870-B14F-A7E4FEA72A84}" type="pres">
      <dgm:prSet presAssocID="{6462E38E-2F74-44D4-A7EF-888DB7FDE5D7}" presName="composite" presStyleCnt="0"/>
      <dgm:spPr/>
    </dgm:pt>
    <dgm:pt modelId="{A29BB4A1-1FBC-465F-A877-05917E2ECCD6}" type="pres">
      <dgm:prSet presAssocID="{6462E38E-2F74-44D4-A7EF-888DB7FDE5D7}" presName="parTx" presStyleLbl="alignNode1" presStyleIdx="1" presStyleCnt="3">
        <dgm:presLayoutVars>
          <dgm:chMax val="0"/>
          <dgm:chPref val="0"/>
          <dgm:bulletEnabled val="1"/>
        </dgm:presLayoutVars>
      </dgm:prSet>
      <dgm:spPr/>
      <dgm:t>
        <a:bodyPr/>
        <a:lstStyle/>
        <a:p>
          <a:endParaRPr lang="es-ES"/>
        </a:p>
      </dgm:t>
    </dgm:pt>
    <dgm:pt modelId="{416F832F-F2C6-4ED6-9F40-1BE83B9E1CA7}" type="pres">
      <dgm:prSet presAssocID="{6462E38E-2F74-44D4-A7EF-888DB7FDE5D7}" presName="desTx" presStyleLbl="alignAccFollowNode1" presStyleIdx="1" presStyleCnt="3">
        <dgm:presLayoutVars>
          <dgm:bulletEnabled val="1"/>
        </dgm:presLayoutVars>
      </dgm:prSet>
      <dgm:spPr/>
      <dgm:t>
        <a:bodyPr/>
        <a:lstStyle/>
        <a:p>
          <a:endParaRPr lang="es-ES"/>
        </a:p>
      </dgm:t>
    </dgm:pt>
    <dgm:pt modelId="{A8EE470D-D17C-413B-B659-16D770DB107F}" type="pres">
      <dgm:prSet presAssocID="{3E91FC21-CA59-4498-B566-C1DE55013A25}" presName="space" presStyleCnt="0"/>
      <dgm:spPr/>
    </dgm:pt>
    <dgm:pt modelId="{07380D6E-CF95-4A9B-8BD7-AC926CE9C7FB}" type="pres">
      <dgm:prSet presAssocID="{77E9D8A3-5635-4122-94EE-12B32B4AB735}" presName="composite" presStyleCnt="0"/>
      <dgm:spPr/>
    </dgm:pt>
    <dgm:pt modelId="{6801DBF4-91CE-46D0-81CC-6381F8389BD1}" type="pres">
      <dgm:prSet presAssocID="{77E9D8A3-5635-4122-94EE-12B32B4AB735}" presName="parTx" presStyleLbl="alignNode1" presStyleIdx="2" presStyleCnt="3">
        <dgm:presLayoutVars>
          <dgm:chMax val="0"/>
          <dgm:chPref val="0"/>
          <dgm:bulletEnabled val="1"/>
        </dgm:presLayoutVars>
      </dgm:prSet>
      <dgm:spPr/>
      <dgm:t>
        <a:bodyPr/>
        <a:lstStyle/>
        <a:p>
          <a:endParaRPr lang="es-ES"/>
        </a:p>
      </dgm:t>
    </dgm:pt>
    <dgm:pt modelId="{25765DAD-9143-4FD4-A21B-4BF50F974324}" type="pres">
      <dgm:prSet presAssocID="{77E9D8A3-5635-4122-94EE-12B32B4AB735}" presName="desTx" presStyleLbl="alignAccFollowNode1" presStyleIdx="2" presStyleCnt="3">
        <dgm:presLayoutVars>
          <dgm:bulletEnabled val="1"/>
        </dgm:presLayoutVars>
      </dgm:prSet>
      <dgm:spPr/>
      <dgm:t>
        <a:bodyPr/>
        <a:lstStyle/>
        <a:p>
          <a:endParaRPr lang="es-ES"/>
        </a:p>
      </dgm:t>
    </dgm:pt>
  </dgm:ptLst>
  <dgm:cxnLst>
    <dgm:cxn modelId="{DC5EFA4E-22E3-401D-9567-E94A975785AC}" type="presOf" srcId="{18F18001-80A1-483C-BB3A-7112E3EB9060}" destId="{EC5C2AAE-317B-4D2B-A3D0-1696B72E6078}" srcOrd="0" destOrd="1" presId="urn:microsoft.com/office/officeart/2005/8/layout/hList1"/>
    <dgm:cxn modelId="{0BFDFE6E-3738-4AE8-9C44-7EE4041A3052}" srcId="{F3095941-6134-4FCC-B5CF-C1D3403B230B}" destId="{6462E38E-2F74-44D4-A7EF-888DB7FDE5D7}" srcOrd="1" destOrd="0" parTransId="{D453F628-B5A5-4D19-BE80-D0406CC60489}" sibTransId="{3E91FC21-CA59-4498-B566-C1DE55013A25}"/>
    <dgm:cxn modelId="{DD37B498-7BA1-4D3B-9F51-08DA1091281E}" type="presOf" srcId="{F3095941-6134-4FCC-B5CF-C1D3403B230B}" destId="{5CE1AFEC-011D-49F6-9281-1DFAC3E60D32}" srcOrd="0" destOrd="0" presId="urn:microsoft.com/office/officeart/2005/8/layout/hList1"/>
    <dgm:cxn modelId="{60B71EA1-A162-40B1-8AD2-2FBD87ADF70D}" type="presOf" srcId="{704F3B98-6960-450C-A3FF-291CF8DF99DD}" destId="{416F832F-F2C6-4ED6-9F40-1BE83B9E1CA7}" srcOrd="0" destOrd="0" presId="urn:microsoft.com/office/officeart/2005/8/layout/hList1"/>
    <dgm:cxn modelId="{3196C9F8-75D6-468C-BD4B-04E2FA6D7EA6}" type="presOf" srcId="{CFF4AF02-6198-40C4-8F78-4EEFBA0B550A}" destId="{416F832F-F2C6-4ED6-9F40-1BE83B9E1CA7}" srcOrd="0" destOrd="2" presId="urn:microsoft.com/office/officeart/2005/8/layout/hList1"/>
    <dgm:cxn modelId="{CF83D02B-7C66-4576-B200-9E1881C5C645}" srcId="{77E9D8A3-5635-4122-94EE-12B32B4AB735}" destId="{5755C17D-6E0A-45C4-BE5A-42042786E87A}" srcOrd="1" destOrd="0" parTransId="{08F420FE-08B3-4019-BFD5-00EF4DEE2621}" sibTransId="{1C07A635-9DB7-4A6F-93B2-FFA2A1F2CD89}"/>
    <dgm:cxn modelId="{4D01AA80-DA13-441B-A795-410F349B27B4}" type="presOf" srcId="{99666B7A-2D4F-4482-8E52-69BE7A4215AF}" destId="{416F832F-F2C6-4ED6-9F40-1BE83B9E1CA7}" srcOrd="0" destOrd="4" presId="urn:microsoft.com/office/officeart/2005/8/layout/hList1"/>
    <dgm:cxn modelId="{EED40EEB-FD72-46D9-83C1-CB957337C989}" srcId="{6462E38E-2F74-44D4-A7EF-888DB7FDE5D7}" destId="{9229C688-1BD3-4BF3-B6E4-472D85A16D5E}" srcOrd="5" destOrd="0" parTransId="{6E981794-3700-4DD7-9BE6-E3EADFD9651E}" sibTransId="{F694A524-6728-45A6-92E7-20DC621B1ECF}"/>
    <dgm:cxn modelId="{B00E4754-DB80-44DD-8100-06EB522F58AB}" srcId="{77E9D8A3-5635-4122-94EE-12B32B4AB735}" destId="{FED515DB-E5F3-4C03-B817-521F7A6CBA80}" srcOrd="2" destOrd="0" parTransId="{FB7B008A-A8BF-4558-A842-B5F6E317E920}" sibTransId="{C25965F8-CA00-4BC1-A809-4C3E37F22875}"/>
    <dgm:cxn modelId="{4DAFB891-9F31-45DD-945D-E920EF922601}" srcId="{8395BB4B-8D0A-44DC-8C9D-1A9080B03224}" destId="{50EC8552-B7CD-4AA2-AF0E-EB739802407B}" srcOrd="2" destOrd="0" parTransId="{2D250833-216F-459F-A894-408B47EBD549}" sibTransId="{7B04391A-BD3A-4DD5-BFC1-06CF1DB02BC4}"/>
    <dgm:cxn modelId="{9B6BDFB6-1C7D-4FCD-B470-98C5D07FE3EB}" type="presOf" srcId="{F6D9C88F-14BB-447C-9A05-F3FFD2A5B525}" destId="{416F832F-F2C6-4ED6-9F40-1BE83B9E1CA7}" srcOrd="0" destOrd="3" presId="urn:microsoft.com/office/officeart/2005/8/layout/hList1"/>
    <dgm:cxn modelId="{E6D20A26-A673-49F0-9449-9F1197635F59}" srcId="{6462E38E-2F74-44D4-A7EF-888DB7FDE5D7}" destId="{99666B7A-2D4F-4482-8E52-69BE7A4215AF}" srcOrd="4" destOrd="0" parTransId="{2A02237A-9AC9-416E-8759-B4C9A293A10E}" sibTransId="{502B7E7E-CF60-4AE2-9322-E561D8771648}"/>
    <dgm:cxn modelId="{1DCDFE7D-BF84-4EEF-BEB1-D3E0E0E1E9DC}" type="presOf" srcId="{9229C688-1BD3-4BF3-B6E4-472D85A16D5E}" destId="{416F832F-F2C6-4ED6-9F40-1BE83B9E1CA7}" srcOrd="0" destOrd="5" presId="urn:microsoft.com/office/officeart/2005/8/layout/hList1"/>
    <dgm:cxn modelId="{E6FF7BBE-A67C-4CBE-AB39-979DFE985544}" type="presOf" srcId="{50EC8552-B7CD-4AA2-AF0E-EB739802407B}" destId="{EC5C2AAE-317B-4D2B-A3D0-1696B72E6078}" srcOrd="0" destOrd="2" presId="urn:microsoft.com/office/officeart/2005/8/layout/hList1"/>
    <dgm:cxn modelId="{E15FE929-79F6-4C56-8ED0-2B5FA9C7409C}" srcId="{6462E38E-2F74-44D4-A7EF-888DB7FDE5D7}" destId="{704F3B98-6960-450C-A3FF-291CF8DF99DD}" srcOrd="0" destOrd="0" parTransId="{17A4267E-6E41-4245-B068-2857EADE7972}" sibTransId="{B84C7A08-CCDF-4E3F-B022-56867E62020E}"/>
    <dgm:cxn modelId="{6A907164-09BA-4DDC-AB9F-C32C5845DFE8}" type="presOf" srcId="{FED515DB-E5F3-4C03-B817-521F7A6CBA80}" destId="{25765DAD-9143-4FD4-A21B-4BF50F974324}" srcOrd="0" destOrd="2" presId="urn:microsoft.com/office/officeart/2005/8/layout/hList1"/>
    <dgm:cxn modelId="{47A570D3-20BF-4DC7-A15C-B9193CD3D111}" type="presOf" srcId="{A95D3680-DA92-4515-9DCB-479BE57D6400}" destId="{EC5C2AAE-317B-4D2B-A3D0-1696B72E6078}" srcOrd="0" destOrd="0" presId="urn:microsoft.com/office/officeart/2005/8/layout/hList1"/>
    <dgm:cxn modelId="{C2E93784-26B2-451D-AABD-E6E8EC92B962}" type="presOf" srcId="{6462E38E-2F74-44D4-A7EF-888DB7FDE5D7}" destId="{A29BB4A1-1FBC-465F-A877-05917E2ECCD6}" srcOrd="0" destOrd="0" presId="urn:microsoft.com/office/officeart/2005/8/layout/hList1"/>
    <dgm:cxn modelId="{8E100C35-F75D-454C-896B-22BA48D82D0A}" srcId="{6462E38E-2F74-44D4-A7EF-888DB7FDE5D7}" destId="{F6D9C88F-14BB-447C-9A05-F3FFD2A5B525}" srcOrd="3" destOrd="0" parTransId="{20B4E52E-5C26-49FE-A140-36ABBFE2C3AF}" sibTransId="{AE5591D6-9F54-4B8E-8027-59829A01F276}"/>
    <dgm:cxn modelId="{8C18E9E9-1898-4A97-93A1-18616839496C}" srcId="{F3095941-6134-4FCC-B5CF-C1D3403B230B}" destId="{8395BB4B-8D0A-44DC-8C9D-1A9080B03224}" srcOrd="0" destOrd="0" parTransId="{E1450C44-9B77-4263-B9B9-DDA52F652C28}" sibTransId="{B96E4EB7-4F60-488C-B03D-AE3AB7EA9847}"/>
    <dgm:cxn modelId="{0654C9DF-5458-4B32-A0AD-3725F0BD102E}" type="presOf" srcId="{98A90828-183E-483E-A907-05FCF6A54321}" destId="{25765DAD-9143-4FD4-A21B-4BF50F974324}" srcOrd="0" destOrd="0" presId="urn:microsoft.com/office/officeart/2005/8/layout/hList1"/>
    <dgm:cxn modelId="{36797A75-7EF2-4809-AC6A-7F7A06079ABD}" srcId="{6462E38E-2F74-44D4-A7EF-888DB7FDE5D7}" destId="{CFF4AF02-6198-40C4-8F78-4EEFBA0B550A}" srcOrd="2" destOrd="0" parTransId="{B6B93418-4A54-42C7-8339-2374367DC446}" sibTransId="{BB1334BC-8136-49D9-835D-87FEED96F3B1}"/>
    <dgm:cxn modelId="{54D25F47-1F34-4FFC-A707-A466AACBE484}" srcId="{6462E38E-2F74-44D4-A7EF-888DB7FDE5D7}" destId="{C39998A5-D6FA-4184-B408-791792B61AB4}" srcOrd="1" destOrd="0" parTransId="{454D75D2-79F0-4CC4-9EFC-5EA6742BED07}" sibTransId="{AE2F4012-D269-4792-A706-C61D291B6218}"/>
    <dgm:cxn modelId="{FCBBBDB2-523B-4E27-B778-769EB1EDE7B1}" type="presOf" srcId="{77E9D8A3-5635-4122-94EE-12B32B4AB735}" destId="{6801DBF4-91CE-46D0-81CC-6381F8389BD1}" srcOrd="0" destOrd="0" presId="urn:microsoft.com/office/officeart/2005/8/layout/hList1"/>
    <dgm:cxn modelId="{9A6C6C7C-63EF-4708-BE5A-C54A8FB467C3}" type="presOf" srcId="{5755C17D-6E0A-45C4-BE5A-42042786E87A}" destId="{25765DAD-9143-4FD4-A21B-4BF50F974324}" srcOrd="0" destOrd="1" presId="urn:microsoft.com/office/officeart/2005/8/layout/hList1"/>
    <dgm:cxn modelId="{607E69E2-56C0-4121-8B3B-BE8F9A38A259}" srcId="{F3095941-6134-4FCC-B5CF-C1D3403B230B}" destId="{77E9D8A3-5635-4122-94EE-12B32B4AB735}" srcOrd="2" destOrd="0" parTransId="{585C520F-0615-4DD3-95BB-6CB95FF47BA0}" sibTransId="{AE40FEBD-66B4-40E2-850D-5CE4D1244D60}"/>
    <dgm:cxn modelId="{1EFF4A31-0305-48C0-8CF7-995912D07353}" srcId="{77E9D8A3-5635-4122-94EE-12B32B4AB735}" destId="{98A90828-183E-483E-A907-05FCF6A54321}" srcOrd="0" destOrd="0" parTransId="{0446FB97-A7D7-4AFE-B738-EAF040EC82C7}" sibTransId="{641AB76F-CCAE-4C98-8354-BF68513A7BF6}"/>
    <dgm:cxn modelId="{96CDEF7F-1C01-4B86-8470-D242C14810E6}" type="presOf" srcId="{8395BB4B-8D0A-44DC-8C9D-1A9080B03224}" destId="{57006BC3-0F0C-49FF-912A-9A68D282EB10}" srcOrd="0" destOrd="0" presId="urn:microsoft.com/office/officeart/2005/8/layout/hList1"/>
    <dgm:cxn modelId="{BD6966D5-C4C8-4AAA-B223-338A19C47FA3}" srcId="{8395BB4B-8D0A-44DC-8C9D-1A9080B03224}" destId="{18F18001-80A1-483C-BB3A-7112E3EB9060}" srcOrd="1" destOrd="0" parTransId="{AF65DD5F-FEC8-4F6C-BDB5-D24C5F125661}" sibTransId="{E842F5EE-E549-4115-813E-9D69131C0D26}"/>
    <dgm:cxn modelId="{356E6189-4BDA-43DF-8810-8126DA566457}" srcId="{8395BB4B-8D0A-44DC-8C9D-1A9080B03224}" destId="{A95D3680-DA92-4515-9DCB-479BE57D6400}" srcOrd="0" destOrd="0" parTransId="{9E23F79F-5590-433F-A33B-ED721145DEDD}" sibTransId="{360F047B-5E69-4F6F-9065-44E802766852}"/>
    <dgm:cxn modelId="{EE9199D2-EA4D-4097-8207-B1007A3DBF2D}" type="presOf" srcId="{C39998A5-D6FA-4184-B408-791792B61AB4}" destId="{416F832F-F2C6-4ED6-9F40-1BE83B9E1CA7}" srcOrd="0" destOrd="1" presId="urn:microsoft.com/office/officeart/2005/8/layout/hList1"/>
    <dgm:cxn modelId="{C131508F-2F26-43EA-97C1-DB682BBC4360}" type="presParOf" srcId="{5CE1AFEC-011D-49F6-9281-1DFAC3E60D32}" destId="{230F109E-CD62-470E-80FC-C1482988BF37}" srcOrd="0" destOrd="0" presId="urn:microsoft.com/office/officeart/2005/8/layout/hList1"/>
    <dgm:cxn modelId="{F1F2B8D2-DEFD-4EC0-A32E-6AC71B79DF2F}" type="presParOf" srcId="{230F109E-CD62-470E-80FC-C1482988BF37}" destId="{57006BC3-0F0C-49FF-912A-9A68D282EB10}" srcOrd="0" destOrd="0" presId="urn:microsoft.com/office/officeart/2005/8/layout/hList1"/>
    <dgm:cxn modelId="{845D9517-9785-4804-9671-2E4E1A54246E}" type="presParOf" srcId="{230F109E-CD62-470E-80FC-C1482988BF37}" destId="{EC5C2AAE-317B-4D2B-A3D0-1696B72E6078}" srcOrd="1" destOrd="0" presId="urn:microsoft.com/office/officeart/2005/8/layout/hList1"/>
    <dgm:cxn modelId="{DF247A43-C982-43C1-87F7-E5FABDDCF34A}" type="presParOf" srcId="{5CE1AFEC-011D-49F6-9281-1DFAC3E60D32}" destId="{4BE08706-E89B-4FBD-B0C0-6C25A54F2E2C}" srcOrd="1" destOrd="0" presId="urn:microsoft.com/office/officeart/2005/8/layout/hList1"/>
    <dgm:cxn modelId="{97117700-FA69-4691-B5CE-2FEC020DE346}" type="presParOf" srcId="{5CE1AFEC-011D-49F6-9281-1DFAC3E60D32}" destId="{7BCCA0BF-FD05-4870-B14F-A7E4FEA72A84}" srcOrd="2" destOrd="0" presId="urn:microsoft.com/office/officeart/2005/8/layout/hList1"/>
    <dgm:cxn modelId="{179D22CE-C3AE-475C-88AA-AAC6BA8F8524}" type="presParOf" srcId="{7BCCA0BF-FD05-4870-B14F-A7E4FEA72A84}" destId="{A29BB4A1-1FBC-465F-A877-05917E2ECCD6}" srcOrd="0" destOrd="0" presId="urn:microsoft.com/office/officeart/2005/8/layout/hList1"/>
    <dgm:cxn modelId="{0EAEB326-CBFB-4629-AA35-2448CECF91B0}" type="presParOf" srcId="{7BCCA0BF-FD05-4870-B14F-A7E4FEA72A84}" destId="{416F832F-F2C6-4ED6-9F40-1BE83B9E1CA7}" srcOrd="1" destOrd="0" presId="urn:microsoft.com/office/officeart/2005/8/layout/hList1"/>
    <dgm:cxn modelId="{047FFBE7-29A3-43A8-827F-C93973FDB287}" type="presParOf" srcId="{5CE1AFEC-011D-49F6-9281-1DFAC3E60D32}" destId="{A8EE470D-D17C-413B-B659-16D770DB107F}" srcOrd="3" destOrd="0" presId="urn:microsoft.com/office/officeart/2005/8/layout/hList1"/>
    <dgm:cxn modelId="{96C1DA9F-930F-4174-A2DC-8FFA8DF29801}" type="presParOf" srcId="{5CE1AFEC-011D-49F6-9281-1DFAC3E60D32}" destId="{07380D6E-CF95-4A9B-8BD7-AC926CE9C7FB}" srcOrd="4" destOrd="0" presId="urn:microsoft.com/office/officeart/2005/8/layout/hList1"/>
    <dgm:cxn modelId="{484CFC75-DD71-466E-A664-10EC372617DB}" type="presParOf" srcId="{07380D6E-CF95-4A9B-8BD7-AC926CE9C7FB}" destId="{6801DBF4-91CE-46D0-81CC-6381F8389BD1}" srcOrd="0" destOrd="0" presId="urn:microsoft.com/office/officeart/2005/8/layout/hList1"/>
    <dgm:cxn modelId="{E346B59F-7203-475A-8732-BCC47D01C6B4}" type="presParOf" srcId="{07380D6E-CF95-4A9B-8BD7-AC926CE9C7FB}" destId="{25765DAD-9143-4FD4-A21B-4BF50F974324}" srcOrd="1" destOrd="0" presId="urn:microsoft.com/office/officeart/2005/8/layout/hLis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F3095941-6134-4FCC-B5CF-C1D3403B230B}" type="doc">
      <dgm:prSet loTypeId="urn:microsoft.com/office/officeart/2005/8/layout/hList1" loCatId="list" qsTypeId="urn:microsoft.com/office/officeart/2005/8/quickstyle/simple1" qsCatId="simple" csTypeId="urn:microsoft.com/office/officeart/2005/8/colors/accent1_2" csCatId="accent1" phldr="1"/>
      <dgm:spPr/>
      <dgm:t>
        <a:bodyPr/>
        <a:lstStyle/>
        <a:p>
          <a:endParaRPr lang="es-ES"/>
        </a:p>
      </dgm:t>
    </dgm:pt>
    <dgm:pt modelId="{8395BB4B-8D0A-44DC-8C9D-1A9080B03224}">
      <dgm:prSet phldrT="[Texto]"/>
      <dgm:spPr/>
      <dgm:t>
        <a:bodyPr/>
        <a:lstStyle/>
        <a:p>
          <a:r>
            <a:rPr lang="es-ES" dirty="0" smtClean="0"/>
            <a:t>PSICOANALISIS</a:t>
          </a:r>
          <a:endParaRPr lang="es-ES" dirty="0"/>
        </a:p>
      </dgm:t>
    </dgm:pt>
    <dgm:pt modelId="{E1450C44-9B77-4263-B9B9-DDA52F652C28}" type="parTrans" cxnId="{8C18E9E9-1898-4A97-93A1-18616839496C}">
      <dgm:prSet/>
      <dgm:spPr/>
      <dgm:t>
        <a:bodyPr/>
        <a:lstStyle/>
        <a:p>
          <a:endParaRPr lang="es-ES"/>
        </a:p>
      </dgm:t>
    </dgm:pt>
    <dgm:pt modelId="{B96E4EB7-4F60-488C-B03D-AE3AB7EA9847}" type="sibTrans" cxnId="{8C18E9E9-1898-4A97-93A1-18616839496C}">
      <dgm:prSet/>
      <dgm:spPr/>
      <dgm:t>
        <a:bodyPr/>
        <a:lstStyle/>
        <a:p>
          <a:endParaRPr lang="es-ES"/>
        </a:p>
      </dgm:t>
    </dgm:pt>
    <dgm:pt modelId="{A95D3680-DA92-4515-9DCB-479BE57D6400}">
      <dgm:prSet phldrT="[Texto]"/>
      <dgm:spPr/>
      <dgm:t>
        <a:bodyPr/>
        <a:lstStyle/>
        <a:p>
          <a:r>
            <a:rPr lang="es-ES" dirty="0" smtClean="0"/>
            <a:t>A. Fase </a:t>
          </a:r>
          <a:r>
            <a:rPr lang="es-ES" dirty="0" err="1" smtClean="0"/>
            <a:t>pregenital</a:t>
          </a:r>
          <a:endParaRPr lang="es-ES" dirty="0"/>
        </a:p>
      </dgm:t>
    </dgm:pt>
    <dgm:pt modelId="{9E23F79F-5590-433F-A33B-ED721145DEDD}" type="parTrans" cxnId="{356E6189-4BDA-43DF-8810-8126DA566457}">
      <dgm:prSet/>
      <dgm:spPr/>
      <dgm:t>
        <a:bodyPr/>
        <a:lstStyle/>
        <a:p>
          <a:endParaRPr lang="es-ES"/>
        </a:p>
      </dgm:t>
    </dgm:pt>
    <dgm:pt modelId="{360F047B-5E69-4F6F-9065-44E802766852}" type="sibTrans" cxnId="{356E6189-4BDA-43DF-8810-8126DA566457}">
      <dgm:prSet/>
      <dgm:spPr/>
      <dgm:t>
        <a:bodyPr/>
        <a:lstStyle/>
        <a:p>
          <a:endParaRPr lang="es-ES"/>
        </a:p>
      </dgm:t>
    </dgm:pt>
    <dgm:pt modelId="{6462E38E-2F74-44D4-A7EF-888DB7FDE5D7}">
      <dgm:prSet phldrT="[Texto]"/>
      <dgm:spPr/>
      <dgm:t>
        <a:bodyPr/>
        <a:lstStyle/>
        <a:p>
          <a:r>
            <a:rPr lang="es-ES" dirty="0" smtClean="0"/>
            <a:t>PIAGET</a:t>
          </a:r>
          <a:endParaRPr lang="es-ES" dirty="0"/>
        </a:p>
      </dgm:t>
    </dgm:pt>
    <dgm:pt modelId="{D453F628-B5A5-4D19-BE80-D0406CC60489}" type="parTrans" cxnId="{0BFDFE6E-3738-4AE8-9C44-7EE4041A3052}">
      <dgm:prSet/>
      <dgm:spPr/>
      <dgm:t>
        <a:bodyPr/>
        <a:lstStyle/>
        <a:p>
          <a:endParaRPr lang="es-ES"/>
        </a:p>
      </dgm:t>
    </dgm:pt>
    <dgm:pt modelId="{3E91FC21-CA59-4498-B566-C1DE55013A25}" type="sibTrans" cxnId="{0BFDFE6E-3738-4AE8-9C44-7EE4041A3052}">
      <dgm:prSet/>
      <dgm:spPr/>
      <dgm:t>
        <a:bodyPr/>
        <a:lstStyle/>
        <a:p>
          <a:endParaRPr lang="es-ES"/>
        </a:p>
      </dgm:t>
    </dgm:pt>
    <dgm:pt modelId="{704F3B98-6960-450C-A3FF-291CF8DF99DD}">
      <dgm:prSet phldrT="[Texto]"/>
      <dgm:spPr/>
      <dgm:t>
        <a:bodyPr/>
        <a:lstStyle/>
        <a:p>
          <a:r>
            <a:rPr lang="es-ES" dirty="0" smtClean="0"/>
            <a:t>Periodo preoperatorio</a:t>
          </a:r>
          <a:endParaRPr lang="es-ES" dirty="0"/>
        </a:p>
      </dgm:t>
    </dgm:pt>
    <dgm:pt modelId="{17A4267E-6E41-4245-B068-2857EADE7972}" type="parTrans" cxnId="{E15FE929-79F6-4C56-8ED0-2B5FA9C7409C}">
      <dgm:prSet/>
      <dgm:spPr/>
      <dgm:t>
        <a:bodyPr/>
        <a:lstStyle/>
        <a:p>
          <a:endParaRPr lang="es-ES"/>
        </a:p>
      </dgm:t>
    </dgm:pt>
    <dgm:pt modelId="{B84C7A08-CCDF-4E3F-B022-56867E62020E}" type="sibTrans" cxnId="{E15FE929-79F6-4C56-8ED0-2B5FA9C7409C}">
      <dgm:prSet/>
      <dgm:spPr/>
      <dgm:t>
        <a:bodyPr/>
        <a:lstStyle/>
        <a:p>
          <a:endParaRPr lang="es-ES"/>
        </a:p>
      </dgm:t>
    </dgm:pt>
    <dgm:pt modelId="{77E9D8A3-5635-4122-94EE-12B32B4AB735}">
      <dgm:prSet phldrT="[Texto]"/>
      <dgm:spPr/>
      <dgm:t>
        <a:bodyPr/>
        <a:lstStyle/>
        <a:p>
          <a:r>
            <a:rPr lang="es-ES" dirty="0" smtClean="0"/>
            <a:t>WALLON</a:t>
          </a:r>
          <a:endParaRPr lang="es-ES" dirty="0"/>
        </a:p>
      </dgm:t>
    </dgm:pt>
    <dgm:pt modelId="{585C520F-0615-4DD3-95BB-6CB95FF47BA0}" type="parTrans" cxnId="{607E69E2-56C0-4121-8B3B-BE8F9A38A259}">
      <dgm:prSet/>
      <dgm:spPr/>
      <dgm:t>
        <a:bodyPr/>
        <a:lstStyle/>
        <a:p>
          <a:endParaRPr lang="es-ES"/>
        </a:p>
      </dgm:t>
    </dgm:pt>
    <dgm:pt modelId="{AE40FEBD-66B4-40E2-850D-5CE4D1244D60}" type="sibTrans" cxnId="{607E69E2-56C0-4121-8B3B-BE8F9A38A259}">
      <dgm:prSet/>
      <dgm:spPr/>
      <dgm:t>
        <a:bodyPr/>
        <a:lstStyle/>
        <a:p>
          <a:endParaRPr lang="es-ES"/>
        </a:p>
      </dgm:t>
    </dgm:pt>
    <dgm:pt modelId="{98A90828-183E-483E-A907-05FCF6A54321}">
      <dgm:prSet phldrT="[Texto]"/>
      <dgm:spPr/>
      <dgm:t>
        <a:bodyPr/>
        <a:lstStyle/>
        <a:p>
          <a:r>
            <a:rPr lang="es-ES" dirty="0" smtClean="0"/>
            <a:t>Estadio personalismo</a:t>
          </a:r>
          <a:endParaRPr lang="es-ES" dirty="0"/>
        </a:p>
      </dgm:t>
    </dgm:pt>
    <dgm:pt modelId="{0446FB97-A7D7-4AFE-B738-EAF040EC82C7}" type="parTrans" cxnId="{1EFF4A31-0305-48C0-8CF7-995912D07353}">
      <dgm:prSet/>
      <dgm:spPr/>
      <dgm:t>
        <a:bodyPr/>
        <a:lstStyle/>
        <a:p>
          <a:endParaRPr lang="es-ES"/>
        </a:p>
      </dgm:t>
    </dgm:pt>
    <dgm:pt modelId="{641AB76F-CCAE-4C98-8354-BF68513A7BF6}" type="sibTrans" cxnId="{1EFF4A31-0305-48C0-8CF7-995912D07353}">
      <dgm:prSet/>
      <dgm:spPr/>
      <dgm:t>
        <a:bodyPr/>
        <a:lstStyle/>
        <a:p>
          <a:endParaRPr lang="es-ES"/>
        </a:p>
      </dgm:t>
    </dgm:pt>
    <dgm:pt modelId="{18F18001-80A1-483C-BB3A-7112E3EB9060}">
      <dgm:prSet phldrT="[Texto]"/>
      <dgm:spPr/>
      <dgm:t>
        <a:bodyPr/>
        <a:lstStyle/>
        <a:p>
          <a:endParaRPr lang="es-ES" dirty="0"/>
        </a:p>
      </dgm:t>
    </dgm:pt>
    <dgm:pt modelId="{AF65DD5F-FEC8-4F6C-BDB5-D24C5F125661}" type="parTrans" cxnId="{BD6966D5-C4C8-4AAA-B223-338A19C47FA3}">
      <dgm:prSet/>
      <dgm:spPr/>
      <dgm:t>
        <a:bodyPr/>
        <a:lstStyle/>
        <a:p>
          <a:endParaRPr lang="es-ES"/>
        </a:p>
      </dgm:t>
    </dgm:pt>
    <dgm:pt modelId="{E842F5EE-E549-4115-813E-9D69131C0D26}" type="sibTrans" cxnId="{BD6966D5-C4C8-4AAA-B223-338A19C47FA3}">
      <dgm:prSet/>
      <dgm:spPr/>
      <dgm:t>
        <a:bodyPr/>
        <a:lstStyle/>
        <a:p>
          <a:endParaRPr lang="es-ES"/>
        </a:p>
      </dgm:t>
    </dgm:pt>
    <dgm:pt modelId="{1559B2BE-544D-446A-AE0C-1B55071B35E8}">
      <dgm:prSet phldrT="[Texto]"/>
      <dgm:spPr/>
      <dgm:t>
        <a:bodyPr/>
        <a:lstStyle/>
        <a:p>
          <a:r>
            <a:rPr lang="es-ES" dirty="0" smtClean="0"/>
            <a:t>Estadio fálico</a:t>
          </a:r>
          <a:endParaRPr lang="es-ES" dirty="0"/>
        </a:p>
      </dgm:t>
    </dgm:pt>
    <dgm:pt modelId="{7A803AFA-CE48-496B-B5F4-9D01B16AD28F}" type="parTrans" cxnId="{104C86E0-C42B-4ADA-AC52-EA089F83107E}">
      <dgm:prSet/>
      <dgm:spPr/>
    </dgm:pt>
    <dgm:pt modelId="{EEEAF461-D33D-4896-8B22-FCE95098B455}" type="sibTrans" cxnId="{104C86E0-C42B-4ADA-AC52-EA089F83107E}">
      <dgm:prSet/>
      <dgm:spPr/>
    </dgm:pt>
    <dgm:pt modelId="{DB7235FA-85EE-4645-A467-69AEB9C9015F}">
      <dgm:prSet phldrT="[Texto]"/>
      <dgm:spPr/>
      <dgm:t>
        <a:bodyPr/>
        <a:lstStyle/>
        <a:p>
          <a:r>
            <a:rPr lang="es-ES" dirty="0" smtClean="0"/>
            <a:t>Tase Genital</a:t>
          </a:r>
          <a:endParaRPr lang="es-ES" dirty="0"/>
        </a:p>
      </dgm:t>
    </dgm:pt>
    <dgm:pt modelId="{CAD52139-9487-4C50-AEB7-81505DC65419}" type="parTrans" cxnId="{BC13A085-9E4C-4F75-9968-795FB41B38F2}">
      <dgm:prSet/>
      <dgm:spPr/>
    </dgm:pt>
    <dgm:pt modelId="{8B629500-A983-47C1-A948-2F5BD9BEBB4B}" type="sibTrans" cxnId="{BC13A085-9E4C-4F75-9968-795FB41B38F2}">
      <dgm:prSet/>
      <dgm:spPr/>
    </dgm:pt>
    <dgm:pt modelId="{3DC5A23A-B378-45E6-A836-EBD85E1CB9B8}">
      <dgm:prSet phldrT="[Texto]"/>
      <dgm:spPr/>
      <dgm:t>
        <a:bodyPr/>
        <a:lstStyle/>
        <a:p>
          <a:endParaRPr lang="es-ES" dirty="0"/>
        </a:p>
      </dgm:t>
    </dgm:pt>
    <dgm:pt modelId="{1A389E8F-571D-4668-8E5F-03F7CB02587D}" type="parTrans" cxnId="{93313294-8063-45EF-8595-98583F4DD3AB}">
      <dgm:prSet/>
      <dgm:spPr/>
    </dgm:pt>
    <dgm:pt modelId="{F6D5A270-8751-4838-B72C-4144A967A1A1}" type="sibTrans" cxnId="{93313294-8063-45EF-8595-98583F4DD3AB}">
      <dgm:prSet/>
      <dgm:spPr/>
    </dgm:pt>
    <dgm:pt modelId="{48AD414F-3AE6-496A-8FDC-C6F60C4536A5}">
      <dgm:prSet phldrT="[Texto]"/>
      <dgm:spPr/>
      <dgm:t>
        <a:bodyPr/>
        <a:lstStyle/>
        <a:p>
          <a:r>
            <a:rPr lang="es-ES" dirty="0" smtClean="0"/>
            <a:t>Estadio de latencia</a:t>
          </a:r>
          <a:endParaRPr lang="es-ES" dirty="0"/>
        </a:p>
      </dgm:t>
    </dgm:pt>
    <dgm:pt modelId="{EF2A7912-0B2B-4E78-9C51-B385C180FD47}" type="parTrans" cxnId="{8A7B7271-BE5E-4A98-8EBE-089627887D83}">
      <dgm:prSet/>
      <dgm:spPr/>
    </dgm:pt>
    <dgm:pt modelId="{6139D073-7793-46F2-AD56-EE66BB2F9C40}" type="sibTrans" cxnId="{8A7B7271-BE5E-4A98-8EBE-089627887D83}">
      <dgm:prSet/>
      <dgm:spPr/>
    </dgm:pt>
    <dgm:pt modelId="{16E4058D-99FF-4995-A5FB-59505C030B1C}">
      <dgm:prSet phldrT="[Texto]"/>
      <dgm:spPr/>
      <dgm:t>
        <a:bodyPr/>
        <a:lstStyle/>
        <a:p>
          <a:r>
            <a:rPr lang="es-ES" dirty="0" smtClean="0"/>
            <a:t>Función simbólica</a:t>
          </a:r>
          <a:endParaRPr lang="es-ES" dirty="0"/>
        </a:p>
      </dgm:t>
    </dgm:pt>
    <dgm:pt modelId="{877926E9-AB2F-42EE-8C8F-CE92AC3967A0}" type="parTrans" cxnId="{ADF9E8F8-FB87-47DF-9227-45395514EF67}">
      <dgm:prSet/>
      <dgm:spPr/>
    </dgm:pt>
    <dgm:pt modelId="{5999B306-E13A-44BE-B543-FA7CD849C6E3}" type="sibTrans" cxnId="{ADF9E8F8-FB87-47DF-9227-45395514EF67}">
      <dgm:prSet/>
      <dgm:spPr/>
    </dgm:pt>
    <dgm:pt modelId="{B6193B85-6864-4E40-B76C-950A4909215A}">
      <dgm:prSet phldrT="[Texto]"/>
      <dgm:spPr/>
      <dgm:t>
        <a:bodyPr/>
        <a:lstStyle/>
        <a:p>
          <a:r>
            <a:rPr lang="es-ES" dirty="0" smtClean="0"/>
            <a:t>Organizaciones representativas</a:t>
          </a:r>
          <a:endParaRPr lang="es-ES" dirty="0"/>
        </a:p>
      </dgm:t>
    </dgm:pt>
    <dgm:pt modelId="{7F777827-CC79-4E02-BDE2-F21D64B6DCDD}" type="parTrans" cxnId="{E68DF992-42F4-4278-AE9F-1EF5DCF9A1C1}">
      <dgm:prSet/>
      <dgm:spPr/>
    </dgm:pt>
    <dgm:pt modelId="{2694FDA8-C2F9-4FDD-BAD7-0CF7427BC22B}" type="sibTrans" cxnId="{E68DF992-42F4-4278-AE9F-1EF5DCF9A1C1}">
      <dgm:prSet/>
      <dgm:spPr/>
    </dgm:pt>
    <dgm:pt modelId="{E8958979-4F02-4374-8DAB-2553274F87A1}">
      <dgm:prSet phldrT="[Texto]"/>
      <dgm:spPr/>
      <dgm:t>
        <a:bodyPr/>
        <a:lstStyle/>
        <a:p>
          <a:r>
            <a:rPr lang="es-ES" dirty="0" smtClean="0"/>
            <a:t>Adquisición y consolidación de la dominancia lateral</a:t>
          </a:r>
          <a:endParaRPr lang="es-ES" dirty="0"/>
        </a:p>
      </dgm:t>
    </dgm:pt>
    <dgm:pt modelId="{EF30C354-2D47-4271-A72D-97743D7F7B3D}" type="parTrans" cxnId="{7A6A8F58-3A05-4F91-B4D5-FE8DC1010C77}">
      <dgm:prSet/>
      <dgm:spPr/>
    </dgm:pt>
    <dgm:pt modelId="{BEC29E67-7C15-436A-863B-AA323B0F6152}" type="sibTrans" cxnId="{7A6A8F58-3A05-4F91-B4D5-FE8DC1010C77}">
      <dgm:prSet/>
      <dgm:spPr/>
    </dgm:pt>
    <dgm:pt modelId="{171D7FC2-9B6B-4C6B-86C0-8F3E1BF3C29B}">
      <dgm:prSet phldrT="[Texto]"/>
      <dgm:spPr/>
      <dgm:t>
        <a:bodyPr/>
        <a:lstStyle/>
        <a:p>
          <a:r>
            <a:rPr lang="es-ES" dirty="0" smtClean="0"/>
            <a:t>Orientación espacial</a:t>
          </a:r>
          <a:endParaRPr lang="es-ES" dirty="0"/>
        </a:p>
      </dgm:t>
    </dgm:pt>
    <dgm:pt modelId="{1AA9279F-E17C-49A3-8256-0CC93180EF03}" type="parTrans" cxnId="{98CE6FAE-9626-463E-8A48-5918A602F24F}">
      <dgm:prSet/>
      <dgm:spPr/>
    </dgm:pt>
    <dgm:pt modelId="{34583296-D788-4528-8744-655BF904BEBA}" type="sibTrans" cxnId="{98CE6FAE-9626-463E-8A48-5918A602F24F}">
      <dgm:prSet/>
      <dgm:spPr/>
    </dgm:pt>
    <dgm:pt modelId="{D0825F29-9767-4686-8772-596E78BDFC3E}">
      <dgm:prSet phldrT="[Texto]"/>
      <dgm:spPr/>
      <dgm:t>
        <a:bodyPr/>
        <a:lstStyle/>
        <a:p>
          <a:r>
            <a:rPr lang="es-ES" dirty="0" smtClean="0"/>
            <a:t>Desarrollo motricidad fina</a:t>
          </a:r>
          <a:endParaRPr lang="es-ES" dirty="0"/>
        </a:p>
      </dgm:t>
    </dgm:pt>
    <dgm:pt modelId="{9A671C54-C914-4A9C-8449-7FE7488339E1}" type="parTrans" cxnId="{68C6B1DF-E6A6-4B68-B227-2E88BA8F2433}">
      <dgm:prSet/>
      <dgm:spPr/>
    </dgm:pt>
    <dgm:pt modelId="{A0E198EA-E2B8-4666-9A4E-60D06044FD1F}" type="sibTrans" cxnId="{68C6B1DF-E6A6-4B68-B227-2E88BA8F2433}">
      <dgm:prSet/>
      <dgm:spPr/>
    </dgm:pt>
    <dgm:pt modelId="{5CE1AFEC-011D-49F6-9281-1DFAC3E60D32}" type="pres">
      <dgm:prSet presAssocID="{F3095941-6134-4FCC-B5CF-C1D3403B230B}" presName="Name0" presStyleCnt="0">
        <dgm:presLayoutVars>
          <dgm:dir/>
          <dgm:animLvl val="lvl"/>
          <dgm:resizeHandles val="exact"/>
        </dgm:presLayoutVars>
      </dgm:prSet>
      <dgm:spPr/>
      <dgm:t>
        <a:bodyPr/>
        <a:lstStyle/>
        <a:p>
          <a:endParaRPr lang="es-ES"/>
        </a:p>
      </dgm:t>
    </dgm:pt>
    <dgm:pt modelId="{230F109E-CD62-470E-80FC-C1482988BF37}" type="pres">
      <dgm:prSet presAssocID="{8395BB4B-8D0A-44DC-8C9D-1A9080B03224}" presName="composite" presStyleCnt="0"/>
      <dgm:spPr/>
    </dgm:pt>
    <dgm:pt modelId="{57006BC3-0F0C-49FF-912A-9A68D282EB10}" type="pres">
      <dgm:prSet presAssocID="{8395BB4B-8D0A-44DC-8C9D-1A9080B03224}" presName="parTx" presStyleLbl="alignNode1" presStyleIdx="0" presStyleCnt="3">
        <dgm:presLayoutVars>
          <dgm:chMax val="0"/>
          <dgm:chPref val="0"/>
          <dgm:bulletEnabled val="1"/>
        </dgm:presLayoutVars>
      </dgm:prSet>
      <dgm:spPr/>
      <dgm:t>
        <a:bodyPr/>
        <a:lstStyle/>
        <a:p>
          <a:endParaRPr lang="es-ES"/>
        </a:p>
      </dgm:t>
    </dgm:pt>
    <dgm:pt modelId="{EC5C2AAE-317B-4D2B-A3D0-1696B72E6078}" type="pres">
      <dgm:prSet presAssocID="{8395BB4B-8D0A-44DC-8C9D-1A9080B03224}" presName="desTx" presStyleLbl="alignAccFollowNode1" presStyleIdx="0" presStyleCnt="3" custLinFactNeighborX="3182" custLinFactNeighborY="1677">
        <dgm:presLayoutVars>
          <dgm:bulletEnabled val="1"/>
        </dgm:presLayoutVars>
      </dgm:prSet>
      <dgm:spPr/>
      <dgm:t>
        <a:bodyPr/>
        <a:lstStyle/>
        <a:p>
          <a:endParaRPr lang="es-ES"/>
        </a:p>
      </dgm:t>
    </dgm:pt>
    <dgm:pt modelId="{4BE08706-E89B-4FBD-B0C0-6C25A54F2E2C}" type="pres">
      <dgm:prSet presAssocID="{B96E4EB7-4F60-488C-B03D-AE3AB7EA9847}" presName="space" presStyleCnt="0"/>
      <dgm:spPr/>
    </dgm:pt>
    <dgm:pt modelId="{7BCCA0BF-FD05-4870-B14F-A7E4FEA72A84}" type="pres">
      <dgm:prSet presAssocID="{6462E38E-2F74-44D4-A7EF-888DB7FDE5D7}" presName="composite" presStyleCnt="0"/>
      <dgm:spPr/>
    </dgm:pt>
    <dgm:pt modelId="{A29BB4A1-1FBC-465F-A877-05917E2ECCD6}" type="pres">
      <dgm:prSet presAssocID="{6462E38E-2F74-44D4-A7EF-888DB7FDE5D7}" presName="parTx" presStyleLbl="alignNode1" presStyleIdx="1" presStyleCnt="3">
        <dgm:presLayoutVars>
          <dgm:chMax val="0"/>
          <dgm:chPref val="0"/>
          <dgm:bulletEnabled val="1"/>
        </dgm:presLayoutVars>
      </dgm:prSet>
      <dgm:spPr/>
      <dgm:t>
        <a:bodyPr/>
        <a:lstStyle/>
        <a:p>
          <a:endParaRPr lang="es-ES"/>
        </a:p>
      </dgm:t>
    </dgm:pt>
    <dgm:pt modelId="{416F832F-F2C6-4ED6-9F40-1BE83B9E1CA7}" type="pres">
      <dgm:prSet presAssocID="{6462E38E-2F74-44D4-A7EF-888DB7FDE5D7}" presName="desTx" presStyleLbl="alignAccFollowNode1" presStyleIdx="1" presStyleCnt="3">
        <dgm:presLayoutVars>
          <dgm:bulletEnabled val="1"/>
        </dgm:presLayoutVars>
      </dgm:prSet>
      <dgm:spPr/>
      <dgm:t>
        <a:bodyPr/>
        <a:lstStyle/>
        <a:p>
          <a:endParaRPr lang="es-ES"/>
        </a:p>
      </dgm:t>
    </dgm:pt>
    <dgm:pt modelId="{A8EE470D-D17C-413B-B659-16D770DB107F}" type="pres">
      <dgm:prSet presAssocID="{3E91FC21-CA59-4498-B566-C1DE55013A25}" presName="space" presStyleCnt="0"/>
      <dgm:spPr/>
    </dgm:pt>
    <dgm:pt modelId="{07380D6E-CF95-4A9B-8BD7-AC926CE9C7FB}" type="pres">
      <dgm:prSet presAssocID="{77E9D8A3-5635-4122-94EE-12B32B4AB735}" presName="composite" presStyleCnt="0"/>
      <dgm:spPr/>
    </dgm:pt>
    <dgm:pt modelId="{6801DBF4-91CE-46D0-81CC-6381F8389BD1}" type="pres">
      <dgm:prSet presAssocID="{77E9D8A3-5635-4122-94EE-12B32B4AB735}" presName="parTx" presStyleLbl="alignNode1" presStyleIdx="2" presStyleCnt="3">
        <dgm:presLayoutVars>
          <dgm:chMax val="0"/>
          <dgm:chPref val="0"/>
          <dgm:bulletEnabled val="1"/>
        </dgm:presLayoutVars>
      </dgm:prSet>
      <dgm:spPr/>
      <dgm:t>
        <a:bodyPr/>
        <a:lstStyle/>
        <a:p>
          <a:endParaRPr lang="es-ES"/>
        </a:p>
      </dgm:t>
    </dgm:pt>
    <dgm:pt modelId="{25765DAD-9143-4FD4-A21B-4BF50F974324}" type="pres">
      <dgm:prSet presAssocID="{77E9D8A3-5635-4122-94EE-12B32B4AB735}" presName="desTx" presStyleLbl="alignAccFollowNode1" presStyleIdx="2" presStyleCnt="3">
        <dgm:presLayoutVars>
          <dgm:bulletEnabled val="1"/>
        </dgm:presLayoutVars>
      </dgm:prSet>
      <dgm:spPr/>
      <dgm:t>
        <a:bodyPr/>
        <a:lstStyle/>
        <a:p>
          <a:endParaRPr lang="es-ES"/>
        </a:p>
      </dgm:t>
    </dgm:pt>
  </dgm:ptLst>
  <dgm:cxnLst>
    <dgm:cxn modelId="{8008D402-00F9-4586-AFBB-B2BDE3873BF1}" type="presOf" srcId="{1559B2BE-544D-446A-AE0C-1B55071B35E8}" destId="{EC5C2AAE-317B-4D2B-A3D0-1696B72E6078}" srcOrd="0" destOrd="1" presId="urn:microsoft.com/office/officeart/2005/8/layout/hList1"/>
    <dgm:cxn modelId="{B46416AB-8EE5-4A8C-A527-1FB75A65F35B}" type="presOf" srcId="{16E4058D-99FF-4995-A5FB-59505C030B1C}" destId="{416F832F-F2C6-4ED6-9F40-1BE83B9E1CA7}" srcOrd="0" destOrd="1" presId="urn:microsoft.com/office/officeart/2005/8/layout/hList1"/>
    <dgm:cxn modelId="{BD6966D5-C4C8-4AAA-B223-338A19C47FA3}" srcId="{8395BB4B-8D0A-44DC-8C9D-1A9080B03224}" destId="{18F18001-80A1-483C-BB3A-7112E3EB9060}" srcOrd="5" destOrd="0" parTransId="{AF65DD5F-FEC8-4F6C-BDB5-D24C5F125661}" sibTransId="{E842F5EE-E549-4115-813E-9D69131C0D26}"/>
    <dgm:cxn modelId="{5B1679EE-D7A6-4123-96D5-0C492675F7B6}" type="presOf" srcId="{E8958979-4F02-4374-8DAB-2553274F87A1}" destId="{25765DAD-9143-4FD4-A21B-4BF50F974324}" srcOrd="0" destOrd="1" presId="urn:microsoft.com/office/officeart/2005/8/layout/hList1"/>
    <dgm:cxn modelId="{E15FE929-79F6-4C56-8ED0-2B5FA9C7409C}" srcId="{6462E38E-2F74-44D4-A7EF-888DB7FDE5D7}" destId="{704F3B98-6960-450C-A3FF-291CF8DF99DD}" srcOrd="0" destOrd="0" parTransId="{17A4267E-6E41-4245-B068-2857EADE7972}" sibTransId="{B84C7A08-CCDF-4E3F-B022-56867E62020E}"/>
    <dgm:cxn modelId="{E68DF992-42F4-4278-AE9F-1EF5DCF9A1C1}" srcId="{6462E38E-2F74-44D4-A7EF-888DB7FDE5D7}" destId="{B6193B85-6864-4E40-B76C-950A4909215A}" srcOrd="2" destOrd="0" parTransId="{7F777827-CC79-4E02-BDE2-F21D64B6DCDD}" sibTransId="{2694FDA8-C2F9-4FDD-BAD7-0CF7427BC22B}"/>
    <dgm:cxn modelId="{CA4CDCD6-0B4C-46BE-A8B9-7D23D67366C9}" type="presOf" srcId="{F3095941-6134-4FCC-B5CF-C1D3403B230B}" destId="{5CE1AFEC-011D-49F6-9281-1DFAC3E60D32}" srcOrd="0" destOrd="0" presId="urn:microsoft.com/office/officeart/2005/8/layout/hList1"/>
    <dgm:cxn modelId="{8A7B7271-BE5E-4A98-8EBE-089627887D83}" srcId="{8395BB4B-8D0A-44DC-8C9D-1A9080B03224}" destId="{48AD414F-3AE6-496A-8FDC-C6F60C4536A5}" srcOrd="4" destOrd="0" parTransId="{EF2A7912-0B2B-4E78-9C51-B385C180FD47}" sibTransId="{6139D073-7793-46F2-AD56-EE66BB2F9C40}"/>
    <dgm:cxn modelId="{98CE6FAE-9626-463E-8A48-5918A602F24F}" srcId="{77E9D8A3-5635-4122-94EE-12B32B4AB735}" destId="{171D7FC2-9B6B-4C6B-86C0-8F3E1BF3C29B}" srcOrd="2" destOrd="0" parTransId="{1AA9279F-E17C-49A3-8256-0CC93180EF03}" sibTransId="{34583296-D788-4528-8744-655BF904BEBA}"/>
    <dgm:cxn modelId="{9E655242-BF7F-41F9-98EB-E60827E9D94C}" type="presOf" srcId="{B6193B85-6864-4E40-B76C-950A4909215A}" destId="{416F832F-F2C6-4ED6-9F40-1BE83B9E1CA7}" srcOrd="0" destOrd="2" presId="urn:microsoft.com/office/officeart/2005/8/layout/hList1"/>
    <dgm:cxn modelId="{356E6189-4BDA-43DF-8810-8126DA566457}" srcId="{8395BB4B-8D0A-44DC-8C9D-1A9080B03224}" destId="{A95D3680-DA92-4515-9DCB-479BE57D6400}" srcOrd="0" destOrd="0" parTransId="{9E23F79F-5590-433F-A33B-ED721145DEDD}" sibTransId="{360F047B-5E69-4F6F-9065-44E802766852}"/>
    <dgm:cxn modelId="{D1105E7C-B4AF-4006-AF7E-D52ED5C8DDEE}" type="presOf" srcId="{DB7235FA-85EE-4645-A467-69AEB9C9015F}" destId="{EC5C2AAE-317B-4D2B-A3D0-1696B72E6078}" srcOrd="0" destOrd="3" presId="urn:microsoft.com/office/officeart/2005/8/layout/hList1"/>
    <dgm:cxn modelId="{EBE7673F-1B5C-43F8-BF38-A13B564DA7F7}" type="presOf" srcId="{98A90828-183E-483E-A907-05FCF6A54321}" destId="{25765DAD-9143-4FD4-A21B-4BF50F974324}" srcOrd="0" destOrd="0" presId="urn:microsoft.com/office/officeart/2005/8/layout/hList1"/>
    <dgm:cxn modelId="{1EFF4A31-0305-48C0-8CF7-995912D07353}" srcId="{77E9D8A3-5635-4122-94EE-12B32B4AB735}" destId="{98A90828-183E-483E-A907-05FCF6A54321}" srcOrd="0" destOrd="0" parTransId="{0446FB97-A7D7-4AFE-B738-EAF040EC82C7}" sibTransId="{641AB76F-CCAE-4C98-8354-BF68513A7BF6}"/>
    <dgm:cxn modelId="{232F07A2-69E9-4640-BA0D-124D117A50F3}" type="presOf" srcId="{77E9D8A3-5635-4122-94EE-12B32B4AB735}" destId="{6801DBF4-91CE-46D0-81CC-6381F8389BD1}" srcOrd="0" destOrd="0" presId="urn:microsoft.com/office/officeart/2005/8/layout/hList1"/>
    <dgm:cxn modelId="{71A8DF76-2F2B-4218-B053-41CAD01025A7}" type="presOf" srcId="{704F3B98-6960-450C-A3FF-291CF8DF99DD}" destId="{416F832F-F2C6-4ED6-9F40-1BE83B9E1CA7}" srcOrd="0" destOrd="0" presId="urn:microsoft.com/office/officeart/2005/8/layout/hList1"/>
    <dgm:cxn modelId="{607E69E2-56C0-4121-8B3B-BE8F9A38A259}" srcId="{F3095941-6134-4FCC-B5CF-C1D3403B230B}" destId="{77E9D8A3-5635-4122-94EE-12B32B4AB735}" srcOrd="2" destOrd="0" parTransId="{585C520F-0615-4DD3-95BB-6CB95FF47BA0}" sibTransId="{AE40FEBD-66B4-40E2-850D-5CE4D1244D60}"/>
    <dgm:cxn modelId="{ADF9E8F8-FB87-47DF-9227-45395514EF67}" srcId="{6462E38E-2F74-44D4-A7EF-888DB7FDE5D7}" destId="{16E4058D-99FF-4995-A5FB-59505C030B1C}" srcOrd="1" destOrd="0" parTransId="{877926E9-AB2F-42EE-8C8F-CE92AC3967A0}" sibTransId="{5999B306-E13A-44BE-B543-FA7CD849C6E3}"/>
    <dgm:cxn modelId="{357E5EB5-8F32-4187-8839-7AA01DDD332F}" type="presOf" srcId="{D0825F29-9767-4686-8772-596E78BDFC3E}" destId="{25765DAD-9143-4FD4-A21B-4BF50F974324}" srcOrd="0" destOrd="3" presId="urn:microsoft.com/office/officeart/2005/8/layout/hList1"/>
    <dgm:cxn modelId="{A0C65CBA-B4B6-45BE-B464-2574F22CAA65}" type="presOf" srcId="{171D7FC2-9B6B-4C6B-86C0-8F3E1BF3C29B}" destId="{25765DAD-9143-4FD4-A21B-4BF50F974324}" srcOrd="0" destOrd="2" presId="urn:microsoft.com/office/officeart/2005/8/layout/hList1"/>
    <dgm:cxn modelId="{915E34DA-A80C-4B3E-9CDA-870FDB2389DC}" type="presOf" srcId="{8395BB4B-8D0A-44DC-8C9D-1A9080B03224}" destId="{57006BC3-0F0C-49FF-912A-9A68D282EB10}" srcOrd="0" destOrd="0" presId="urn:microsoft.com/office/officeart/2005/8/layout/hList1"/>
    <dgm:cxn modelId="{CC2654D3-E19A-4305-BB52-40A9C8F0E330}" type="presOf" srcId="{48AD414F-3AE6-496A-8FDC-C6F60C4536A5}" destId="{EC5C2AAE-317B-4D2B-A3D0-1696B72E6078}" srcOrd="0" destOrd="4" presId="urn:microsoft.com/office/officeart/2005/8/layout/hList1"/>
    <dgm:cxn modelId="{8C18E9E9-1898-4A97-93A1-18616839496C}" srcId="{F3095941-6134-4FCC-B5CF-C1D3403B230B}" destId="{8395BB4B-8D0A-44DC-8C9D-1A9080B03224}" srcOrd="0" destOrd="0" parTransId="{E1450C44-9B77-4263-B9B9-DDA52F652C28}" sibTransId="{B96E4EB7-4F60-488C-B03D-AE3AB7EA9847}"/>
    <dgm:cxn modelId="{0BFDFE6E-3738-4AE8-9C44-7EE4041A3052}" srcId="{F3095941-6134-4FCC-B5CF-C1D3403B230B}" destId="{6462E38E-2F74-44D4-A7EF-888DB7FDE5D7}" srcOrd="1" destOrd="0" parTransId="{D453F628-B5A5-4D19-BE80-D0406CC60489}" sibTransId="{3E91FC21-CA59-4498-B566-C1DE55013A25}"/>
    <dgm:cxn modelId="{BC13A085-9E4C-4F75-9968-795FB41B38F2}" srcId="{8395BB4B-8D0A-44DC-8C9D-1A9080B03224}" destId="{DB7235FA-85EE-4645-A467-69AEB9C9015F}" srcOrd="3" destOrd="0" parTransId="{CAD52139-9487-4C50-AEB7-81505DC65419}" sibTransId="{8B629500-A983-47C1-A948-2F5BD9BEBB4B}"/>
    <dgm:cxn modelId="{68C6B1DF-E6A6-4B68-B227-2E88BA8F2433}" srcId="{77E9D8A3-5635-4122-94EE-12B32B4AB735}" destId="{D0825F29-9767-4686-8772-596E78BDFC3E}" srcOrd="3" destOrd="0" parTransId="{9A671C54-C914-4A9C-8449-7FE7488339E1}" sibTransId="{A0E198EA-E2B8-4666-9A4E-60D06044FD1F}"/>
    <dgm:cxn modelId="{42243B60-ECDA-4508-8EB0-DACBE5F7B3B0}" type="presOf" srcId="{18F18001-80A1-483C-BB3A-7112E3EB9060}" destId="{EC5C2AAE-317B-4D2B-A3D0-1696B72E6078}" srcOrd="0" destOrd="5" presId="urn:microsoft.com/office/officeart/2005/8/layout/hList1"/>
    <dgm:cxn modelId="{93313294-8063-45EF-8595-98583F4DD3AB}" srcId="{8395BB4B-8D0A-44DC-8C9D-1A9080B03224}" destId="{3DC5A23A-B378-45E6-A836-EBD85E1CB9B8}" srcOrd="2" destOrd="0" parTransId="{1A389E8F-571D-4668-8E5F-03F7CB02587D}" sibTransId="{F6D5A270-8751-4838-B72C-4144A967A1A1}"/>
    <dgm:cxn modelId="{BA955DA8-1C48-4810-9614-5E99B1B47EBB}" type="presOf" srcId="{3DC5A23A-B378-45E6-A836-EBD85E1CB9B8}" destId="{EC5C2AAE-317B-4D2B-A3D0-1696B72E6078}" srcOrd="0" destOrd="2" presId="urn:microsoft.com/office/officeart/2005/8/layout/hList1"/>
    <dgm:cxn modelId="{C7CAD2F7-C180-4964-B225-A9717AC1FE70}" type="presOf" srcId="{6462E38E-2F74-44D4-A7EF-888DB7FDE5D7}" destId="{A29BB4A1-1FBC-465F-A877-05917E2ECCD6}" srcOrd="0" destOrd="0" presId="urn:microsoft.com/office/officeart/2005/8/layout/hList1"/>
    <dgm:cxn modelId="{16856924-5B89-4217-BA92-367329DDA8B9}" type="presOf" srcId="{A95D3680-DA92-4515-9DCB-479BE57D6400}" destId="{EC5C2AAE-317B-4D2B-A3D0-1696B72E6078}" srcOrd="0" destOrd="0" presId="urn:microsoft.com/office/officeart/2005/8/layout/hList1"/>
    <dgm:cxn modelId="{104C86E0-C42B-4ADA-AC52-EA089F83107E}" srcId="{8395BB4B-8D0A-44DC-8C9D-1A9080B03224}" destId="{1559B2BE-544D-446A-AE0C-1B55071B35E8}" srcOrd="1" destOrd="0" parTransId="{7A803AFA-CE48-496B-B5F4-9D01B16AD28F}" sibTransId="{EEEAF461-D33D-4896-8B22-FCE95098B455}"/>
    <dgm:cxn modelId="{7A6A8F58-3A05-4F91-B4D5-FE8DC1010C77}" srcId="{77E9D8A3-5635-4122-94EE-12B32B4AB735}" destId="{E8958979-4F02-4374-8DAB-2553274F87A1}" srcOrd="1" destOrd="0" parTransId="{EF30C354-2D47-4271-A72D-97743D7F7B3D}" sibTransId="{BEC29E67-7C15-436A-863B-AA323B0F6152}"/>
    <dgm:cxn modelId="{33F5AFF2-9C1B-4A38-9DA0-A59E617AC061}" type="presParOf" srcId="{5CE1AFEC-011D-49F6-9281-1DFAC3E60D32}" destId="{230F109E-CD62-470E-80FC-C1482988BF37}" srcOrd="0" destOrd="0" presId="urn:microsoft.com/office/officeart/2005/8/layout/hList1"/>
    <dgm:cxn modelId="{929D342F-D73F-43C7-9F2E-C099E1E15649}" type="presParOf" srcId="{230F109E-CD62-470E-80FC-C1482988BF37}" destId="{57006BC3-0F0C-49FF-912A-9A68D282EB10}" srcOrd="0" destOrd="0" presId="urn:microsoft.com/office/officeart/2005/8/layout/hList1"/>
    <dgm:cxn modelId="{75E67B2F-E14F-463C-B773-0ADA08B25B27}" type="presParOf" srcId="{230F109E-CD62-470E-80FC-C1482988BF37}" destId="{EC5C2AAE-317B-4D2B-A3D0-1696B72E6078}" srcOrd="1" destOrd="0" presId="urn:microsoft.com/office/officeart/2005/8/layout/hList1"/>
    <dgm:cxn modelId="{D718544A-A33A-4774-AEDF-48A2065B903C}" type="presParOf" srcId="{5CE1AFEC-011D-49F6-9281-1DFAC3E60D32}" destId="{4BE08706-E89B-4FBD-B0C0-6C25A54F2E2C}" srcOrd="1" destOrd="0" presId="urn:microsoft.com/office/officeart/2005/8/layout/hList1"/>
    <dgm:cxn modelId="{989AE167-86D5-431D-B91E-5D13556C8DCD}" type="presParOf" srcId="{5CE1AFEC-011D-49F6-9281-1DFAC3E60D32}" destId="{7BCCA0BF-FD05-4870-B14F-A7E4FEA72A84}" srcOrd="2" destOrd="0" presId="urn:microsoft.com/office/officeart/2005/8/layout/hList1"/>
    <dgm:cxn modelId="{36B111AE-F7A5-4653-864D-537297C51901}" type="presParOf" srcId="{7BCCA0BF-FD05-4870-B14F-A7E4FEA72A84}" destId="{A29BB4A1-1FBC-465F-A877-05917E2ECCD6}" srcOrd="0" destOrd="0" presId="urn:microsoft.com/office/officeart/2005/8/layout/hList1"/>
    <dgm:cxn modelId="{8F60BBC1-22AF-4B95-93B1-B38B0D312A44}" type="presParOf" srcId="{7BCCA0BF-FD05-4870-B14F-A7E4FEA72A84}" destId="{416F832F-F2C6-4ED6-9F40-1BE83B9E1CA7}" srcOrd="1" destOrd="0" presId="urn:microsoft.com/office/officeart/2005/8/layout/hList1"/>
    <dgm:cxn modelId="{8063BE65-0084-4462-BC18-555334106C86}" type="presParOf" srcId="{5CE1AFEC-011D-49F6-9281-1DFAC3E60D32}" destId="{A8EE470D-D17C-413B-B659-16D770DB107F}" srcOrd="3" destOrd="0" presId="urn:microsoft.com/office/officeart/2005/8/layout/hList1"/>
    <dgm:cxn modelId="{BF52B06A-83D8-4DAF-ADDA-378458644BC6}" type="presParOf" srcId="{5CE1AFEC-011D-49F6-9281-1DFAC3E60D32}" destId="{07380D6E-CF95-4A9B-8BD7-AC926CE9C7FB}" srcOrd="4" destOrd="0" presId="urn:microsoft.com/office/officeart/2005/8/layout/hList1"/>
    <dgm:cxn modelId="{D6838944-408D-4AA5-B894-2B6F18109249}" type="presParOf" srcId="{07380D6E-CF95-4A9B-8BD7-AC926CE9C7FB}" destId="{6801DBF4-91CE-46D0-81CC-6381F8389BD1}" srcOrd="0" destOrd="0" presId="urn:microsoft.com/office/officeart/2005/8/layout/hList1"/>
    <dgm:cxn modelId="{6C204E9B-694C-42B2-B2B7-F278DC2E242A}" type="presParOf" srcId="{07380D6E-CF95-4A9B-8BD7-AC926CE9C7FB}" destId="{25765DAD-9143-4FD4-A21B-4BF50F974324}" srcOrd="1" destOrd="0" presId="urn:microsoft.com/office/officeart/2005/8/layout/hLis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rawing1.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A08FAA90-D263-48CA-B14B-1EDF3745CB16}">
      <dsp:nvSpPr>
        <dsp:cNvPr id="0" name=""/>
        <dsp:cNvSpPr/>
      </dsp:nvSpPr>
      <dsp:spPr>
        <a:xfrm>
          <a:off x="4104481" y="1980029"/>
          <a:ext cx="2903950" cy="503991"/>
        </a:xfrm>
        <a:custGeom>
          <a:avLst/>
          <a:gdLst/>
          <a:ahLst/>
          <a:cxnLst/>
          <a:rect l="0" t="0" r="0" b="0"/>
          <a:pathLst>
            <a:path>
              <a:moveTo>
                <a:pt x="0" y="0"/>
              </a:moveTo>
              <a:lnTo>
                <a:pt x="0" y="251995"/>
              </a:lnTo>
              <a:lnTo>
                <a:pt x="2903950" y="251995"/>
              </a:lnTo>
              <a:lnTo>
                <a:pt x="2903950" y="503991"/>
              </a:lnTo>
            </a:path>
          </a:pathLst>
        </a:custGeom>
        <a:noFill/>
        <a:ln w="48000" cap="flat" cmpd="thickThin"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417D458D-0E5A-48B4-834B-06BAC5F03AF2}">
      <dsp:nvSpPr>
        <dsp:cNvPr id="0" name=""/>
        <dsp:cNvSpPr/>
      </dsp:nvSpPr>
      <dsp:spPr>
        <a:xfrm>
          <a:off x="4058761" y="1980029"/>
          <a:ext cx="91440" cy="503991"/>
        </a:xfrm>
        <a:custGeom>
          <a:avLst/>
          <a:gdLst/>
          <a:ahLst/>
          <a:cxnLst/>
          <a:rect l="0" t="0" r="0" b="0"/>
          <a:pathLst>
            <a:path>
              <a:moveTo>
                <a:pt x="45720" y="0"/>
              </a:moveTo>
              <a:lnTo>
                <a:pt x="45720" y="503991"/>
              </a:lnTo>
            </a:path>
          </a:pathLst>
        </a:custGeom>
        <a:noFill/>
        <a:ln w="48000" cap="flat" cmpd="thickThin"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88311BC4-C59D-4D5C-8F35-014B21DB61FB}">
      <dsp:nvSpPr>
        <dsp:cNvPr id="0" name=""/>
        <dsp:cNvSpPr/>
      </dsp:nvSpPr>
      <dsp:spPr>
        <a:xfrm>
          <a:off x="1200530" y="1980029"/>
          <a:ext cx="2903950" cy="503991"/>
        </a:xfrm>
        <a:custGeom>
          <a:avLst/>
          <a:gdLst/>
          <a:ahLst/>
          <a:cxnLst/>
          <a:rect l="0" t="0" r="0" b="0"/>
          <a:pathLst>
            <a:path>
              <a:moveTo>
                <a:pt x="2903950" y="0"/>
              </a:moveTo>
              <a:lnTo>
                <a:pt x="2903950" y="251995"/>
              </a:lnTo>
              <a:lnTo>
                <a:pt x="0" y="251995"/>
              </a:lnTo>
              <a:lnTo>
                <a:pt x="0" y="503991"/>
              </a:lnTo>
            </a:path>
          </a:pathLst>
        </a:custGeom>
        <a:noFill/>
        <a:ln w="48000" cap="flat" cmpd="thickThin"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7A293B7D-DA12-4FD3-B703-E5ADE2F464B5}">
      <dsp:nvSpPr>
        <dsp:cNvPr id="0" name=""/>
        <dsp:cNvSpPr/>
      </dsp:nvSpPr>
      <dsp:spPr>
        <a:xfrm>
          <a:off x="2904501" y="780049"/>
          <a:ext cx="2399959" cy="1199979"/>
        </a:xfrm>
        <a:prstGeom prst="rect">
          <a:avLst/>
        </a:prstGeom>
        <a:solidFill>
          <a:schemeClr val="accent1">
            <a:hueOff val="0"/>
            <a:satOff val="0"/>
            <a:lumOff val="0"/>
            <a:alphaOff val="0"/>
          </a:schemeClr>
        </a:solidFill>
        <a:ln w="48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sz="2500" b="0" i="0" u="none" strike="noStrike" kern="1200" cap="none" normalizeH="0" baseline="0" smtClean="0">
              <a:ln>
                <a:noFill/>
              </a:ln>
              <a:solidFill>
                <a:schemeClr val="tx1"/>
              </a:solidFill>
              <a:effectLst/>
              <a:latin typeface="Arial" charset="0"/>
              <a:cs typeface="Arial" charset="0"/>
            </a:rPr>
            <a:t>ASPECTOS</a:t>
          </a:r>
        </a:p>
      </dsp:txBody>
      <dsp:txXfrm>
        <a:off x="2904501" y="780049"/>
        <a:ext cx="2399959" cy="1199979"/>
      </dsp:txXfrm>
    </dsp:sp>
    <dsp:sp modelId="{8B08CB73-8EEE-4E32-950D-F284E9FA8477}">
      <dsp:nvSpPr>
        <dsp:cNvPr id="0" name=""/>
        <dsp:cNvSpPr/>
      </dsp:nvSpPr>
      <dsp:spPr>
        <a:xfrm>
          <a:off x="551" y="2484020"/>
          <a:ext cx="2399959" cy="1199979"/>
        </a:xfrm>
        <a:prstGeom prst="rect">
          <a:avLst/>
        </a:prstGeom>
        <a:solidFill>
          <a:schemeClr val="accent1">
            <a:hueOff val="0"/>
            <a:satOff val="0"/>
            <a:lumOff val="0"/>
            <a:alphaOff val="0"/>
          </a:schemeClr>
        </a:solidFill>
        <a:ln w="48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sz="2500" b="0" i="0" u="none" strike="noStrike" kern="1200" cap="none" normalizeH="0" baseline="0" smtClean="0">
              <a:ln>
                <a:noFill/>
              </a:ln>
              <a:solidFill>
                <a:schemeClr val="tx1"/>
              </a:solidFill>
              <a:effectLst/>
              <a:latin typeface="Arial" charset="0"/>
              <a:cs typeface="Arial" charset="0"/>
            </a:rPr>
            <a:t>MOTRICES</a:t>
          </a:r>
        </a:p>
      </dsp:txBody>
      <dsp:txXfrm>
        <a:off x="551" y="2484020"/>
        <a:ext cx="2399959" cy="1199979"/>
      </dsp:txXfrm>
    </dsp:sp>
    <dsp:sp modelId="{A722A7D6-D1E8-4E2E-B89B-286FF5C48F96}">
      <dsp:nvSpPr>
        <dsp:cNvPr id="0" name=""/>
        <dsp:cNvSpPr/>
      </dsp:nvSpPr>
      <dsp:spPr>
        <a:xfrm>
          <a:off x="2904501" y="2484020"/>
          <a:ext cx="2399959" cy="1199979"/>
        </a:xfrm>
        <a:prstGeom prst="rect">
          <a:avLst/>
        </a:prstGeom>
        <a:solidFill>
          <a:schemeClr val="accent1">
            <a:hueOff val="0"/>
            <a:satOff val="0"/>
            <a:lumOff val="0"/>
            <a:alphaOff val="0"/>
          </a:schemeClr>
        </a:solidFill>
        <a:ln w="48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sz="2500" b="0" i="0" u="none" strike="noStrike" kern="1200" cap="none" normalizeH="0" baseline="0" smtClean="0">
              <a:ln>
                <a:noFill/>
              </a:ln>
              <a:solidFill>
                <a:schemeClr val="tx1"/>
              </a:solidFill>
              <a:effectLst/>
              <a:latin typeface="Arial" charset="0"/>
              <a:cs typeface="Arial" charset="0"/>
            </a:rPr>
            <a:t>COGNITIVOS </a:t>
          </a:r>
        </a:p>
      </dsp:txBody>
      <dsp:txXfrm>
        <a:off x="2904501" y="2484020"/>
        <a:ext cx="2399959" cy="1199979"/>
      </dsp:txXfrm>
    </dsp:sp>
    <dsp:sp modelId="{F50D6FE2-24BF-40D9-B212-4AFD5C8598E5}">
      <dsp:nvSpPr>
        <dsp:cNvPr id="0" name=""/>
        <dsp:cNvSpPr/>
      </dsp:nvSpPr>
      <dsp:spPr>
        <a:xfrm>
          <a:off x="5808452" y="2484020"/>
          <a:ext cx="2399959" cy="1199979"/>
        </a:xfrm>
        <a:prstGeom prst="rect">
          <a:avLst/>
        </a:prstGeom>
        <a:solidFill>
          <a:schemeClr val="accent1">
            <a:hueOff val="0"/>
            <a:satOff val="0"/>
            <a:lumOff val="0"/>
            <a:alphaOff val="0"/>
          </a:schemeClr>
        </a:solidFill>
        <a:ln w="48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875" tIns="15875" rIns="15875" bIns="15875"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sz="2500" b="0" i="0" u="none" strike="noStrike" kern="1200" cap="none" normalizeH="0" baseline="0" smtClean="0">
              <a:ln>
                <a:noFill/>
              </a:ln>
              <a:solidFill>
                <a:schemeClr val="tx1"/>
              </a:solidFill>
              <a:effectLst/>
              <a:latin typeface="Arial" charset="0"/>
              <a:cs typeface="Arial" charset="0"/>
            </a:rPr>
            <a:t>EMOCIONALES</a:t>
          </a:r>
        </a:p>
      </dsp:txBody>
      <dsp:txXfrm>
        <a:off x="5808452" y="2484020"/>
        <a:ext cx="2399959" cy="1199979"/>
      </dsp:txXfrm>
    </dsp:sp>
  </dsp:spTree>
</dsp:drawing>
</file>

<file path=ppt/diagrams/drawing2.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12872436-FE06-4087-A5B0-325AE045E8F9}">
      <dsp:nvSpPr>
        <dsp:cNvPr id="0" name=""/>
        <dsp:cNvSpPr/>
      </dsp:nvSpPr>
      <dsp:spPr>
        <a:xfrm>
          <a:off x="4572000" y="2744575"/>
          <a:ext cx="3236113" cy="560812"/>
        </a:xfrm>
        <a:custGeom>
          <a:avLst/>
          <a:gdLst/>
          <a:ahLst/>
          <a:cxnLst/>
          <a:rect l="0" t="0" r="0" b="0"/>
          <a:pathLst>
            <a:path>
              <a:moveTo>
                <a:pt x="0" y="0"/>
              </a:moveTo>
              <a:lnTo>
                <a:pt x="0" y="280406"/>
              </a:lnTo>
              <a:lnTo>
                <a:pt x="3236113" y="280406"/>
              </a:lnTo>
              <a:lnTo>
                <a:pt x="3236113" y="560812"/>
              </a:lnTo>
            </a:path>
          </a:pathLst>
        </a:custGeom>
        <a:noFill/>
        <a:ln w="48000" cap="flat" cmpd="thickThin"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CEC37CB1-3607-44DA-951A-E6AA73CAC4B5}">
      <dsp:nvSpPr>
        <dsp:cNvPr id="0" name=""/>
        <dsp:cNvSpPr/>
      </dsp:nvSpPr>
      <dsp:spPr>
        <a:xfrm>
          <a:off x="4526280" y="2744575"/>
          <a:ext cx="91440" cy="560812"/>
        </a:xfrm>
        <a:custGeom>
          <a:avLst/>
          <a:gdLst/>
          <a:ahLst/>
          <a:cxnLst/>
          <a:rect l="0" t="0" r="0" b="0"/>
          <a:pathLst>
            <a:path>
              <a:moveTo>
                <a:pt x="45720" y="0"/>
              </a:moveTo>
              <a:lnTo>
                <a:pt x="45720" y="280406"/>
              </a:lnTo>
              <a:lnTo>
                <a:pt x="49872" y="280406"/>
              </a:lnTo>
              <a:lnTo>
                <a:pt x="49872" y="560812"/>
              </a:lnTo>
            </a:path>
          </a:pathLst>
        </a:custGeom>
        <a:noFill/>
        <a:ln w="48000" cap="flat" cmpd="thickThin"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E68193CD-1EFF-427E-9152-4E6634BDF8BA}">
      <dsp:nvSpPr>
        <dsp:cNvPr id="0" name=""/>
        <dsp:cNvSpPr/>
      </dsp:nvSpPr>
      <dsp:spPr>
        <a:xfrm>
          <a:off x="1340038" y="2744575"/>
          <a:ext cx="3231961" cy="560812"/>
        </a:xfrm>
        <a:custGeom>
          <a:avLst/>
          <a:gdLst/>
          <a:ahLst/>
          <a:cxnLst/>
          <a:rect l="0" t="0" r="0" b="0"/>
          <a:pathLst>
            <a:path>
              <a:moveTo>
                <a:pt x="3231961" y="0"/>
              </a:moveTo>
              <a:lnTo>
                <a:pt x="3231961" y="280406"/>
              </a:lnTo>
              <a:lnTo>
                <a:pt x="0" y="280406"/>
              </a:lnTo>
              <a:lnTo>
                <a:pt x="0" y="560812"/>
              </a:lnTo>
            </a:path>
          </a:pathLst>
        </a:custGeom>
        <a:noFill/>
        <a:ln w="48000" cap="flat" cmpd="thickThin"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3FC0E9D4-F612-4675-B1A1-265D8A1C3A2B}">
      <dsp:nvSpPr>
        <dsp:cNvPr id="0" name=""/>
        <dsp:cNvSpPr/>
      </dsp:nvSpPr>
      <dsp:spPr>
        <a:xfrm>
          <a:off x="3236732" y="1409308"/>
          <a:ext cx="2670534" cy="1335267"/>
        </a:xfrm>
        <a:prstGeom prst="rect">
          <a:avLst/>
        </a:prstGeom>
        <a:solidFill>
          <a:schemeClr val="accent1">
            <a:hueOff val="0"/>
            <a:satOff val="0"/>
            <a:lumOff val="0"/>
            <a:alphaOff val="0"/>
          </a:schemeClr>
        </a:solidFill>
        <a:ln w="48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510" tIns="16510" rIns="16510" bIns="16510"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sz="2600" b="0" i="0" u="none" strike="noStrike" kern="1200" cap="none" normalizeH="0" baseline="0" smtClean="0">
              <a:ln>
                <a:noFill/>
              </a:ln>
              <a:solidFill>
                <a:schemeClr val="tx1"/>
              </a:solidFill>
              <a:effectLst/>
              <a:latin typeface="Arial" charset="0"/>
              <a:cs typeface="Arial" charset="0"/>
            </a:rPr>
            <a:t>POTENCIAR </a:t>
          </a:r>
        </a:p>
      </dsp:txBody>
      <dsp:txXfrm>
        <a:off x="3236732" y="1409308"/>
        <a:ext cx="2670534" cy="1335267"/>
      </dsp:txXfrm>
    </dsp:sp>
    <dsp:sp modelId="{AB0450FA-ACB5-45CD-8E0B-E1973598C231}">
      <dsp:nvSpPr>
        <dsp:cNvPr id="0" name=""/>
        <dsp:cNvSpPr/>
      </dsp:nvSpPr>
      <dsp:spPr>
        <a:xfrm>
          <a:off x="4" y="3305387"/>
          <a:ext cx="2680068" cy="1335267"/>
        </a:xfrm>
        <a:prstGeom prst="rect">
          <a:avLst/>
        </a:prstGeom>
        <a:solidFill>
          <a:schemeClr val="accent1">
            <a:hueOff val="0"/>
            <a:satOff val="0"/>
            <a:lumOff val="0"/>
            <a:alphaOff val="0"/>
          </a:schemeClr>
        </a:solidFill>
        <a:ln w="48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510" tIns="16510" rIns="16510" bIns="16510"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sz="2600" b="0" i="0" u="none" strike="noStrike" kern="1200" cap="none" normalizeH="0" baseline="0" dirty="0" smtClean="0">
              <a:ln>
                <a:noFill/>
              </a:ln>
              <a:solidFill>
                <a:schemeClr val="tx1"/>
              </a:solidFill>
              <a:effectLst/>
              <a:latin typeface="Arial" charset="0"/>
              <a:cs typeface="Arial" charset="0"/>
            </a:rPr>
            <a:t>APERTURA</a:t>
          </a:r>
        </a:p>
        <a:p>
          <a:pPr marL="0" marR="0" lvl="0" indent="0" algn="ctr" defTabSz="914400" rtl="0" eaLnBrk="1" fontAlgn="base" latinLnBrk="0" hangingPunct="1">
            <a:lnSpc>
              <a:spcPct val="100000"/>
            </a:lnSpc>
            <a:spcBef>
              <a:spcPct val="0"/>
            </a:spcBef>
            <a:spcAft>
              <a:spcPct val="0"/>
            </a:spcAft>
            <a:buClrTx/>
            <a:buSzTx/>
            <a:buFontTx/>
            <a:buNone/>
            <a:tabLst/>
          </a:pPr>
          <a:r>
            <a:rPr kumimoji="0" lang="es-ES" sz="2600" b="0" i="0" u="none" strike="noStrike" kern="1200" cap="none" normalizeH="0" baseline="0" dirty="0" smtClean="0">
              <a:ln>
                <a:noFill/>
              </a:ln>
              <a:solidFill>
                <a:schemeClr val="tx1"/>
              </a:solidFill>
              <a:effectLst/>
              <a:latin typeface="Arial" charset="0"/>
              <a:cs typeface="Arial" charset="0"/>
            </a:rPr>
            <a:t>COMUNICACIÓN</a:t>
          </a:r>
        </a:p>
      </dsp:txBody>
      <dsp:txXfrm>
        <a:off x="4" y="3305387"/>
        <a:ext cx="2680068" cy="1335267"/>
      </dsp:txXfrm>
    </dsp:sp>
    <dsp:sp modelId="{4AE52480-B59C-4E61-8995-C0D0510F2913}">
      <dsp:nvSpPr>
        <dsp:cNvPr id="0" name=""/>
        <dsp:cNvSpPr/>
      </dsp:nvSpPr>
      <dsp:spPr>
        <a:xfrm>
          <a:off x="3240885" y="3305387"/>
          <a:ext cx="2670534" cy="1335267"/>
        </a:xfrm>
        <a:prstGeom prst="rect">
          <a:avLst/>
        </a:prstGeom>
        <a:solidFill>
          <a:schemeClr val="accent1">
            <a:hueOff val="0"/>
            <a:satOff val="0"/>
            <a:lumOff val="0"/>
            <a:alphaOff val="0"/>
          </a:schemeClr>
        </a:solidFill>
        <a:ln w="48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510" tIns="16510" rIns="16510" bIns="16510"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sz="2600" b="0" i="0" u="none" strike="noStrike" kern="1200" cap="none" normalizeH="0" baseline="0" dirty="0" smtClean="0">
              <a:ln>
                <a:noFill/>
              </a:ln>
              <a:solidFill>
                <a:schemeClr val="tx1"/>
              </a:solidFill>
              <a:effectLst/>
              <a:latin typeface="Arial" charset="0"/>
              <a:cs typeface="Arial" charset="0"/>
            </a:rPr>
            <a:t>APERTURA</a:t>
          </a:r>
        </a:p>
        <a:p>
          <a:pPr marL="0" marR="0" lvl="0" indent="0" algn="ctr" defTabSz="914400" rtl="0" eaLnBrk="1" fontAlgn="base" latinLnBrk="0" hangingPunct="1">
            <a:lnSpc>
              <a:spcPct val="100000"/>
            </a:lnSpc>
            <a:spcBef>
              <a:spcPct val="0"/>
            </a:spcBef>
            <a:spcAft>
              <a:spcPct val="0"/>
            </a:spcAft>
            <a:buClrTx/>
            <a:buSzTx/>
            <a:buFontTx/>
            <a:buNone/>
            <a:tabLst/>
          </a:pPr>
          <a:r>
            <a:rPr kumimoji="0" lang="es-ES" sz="2600" b="0" i="0" u="none" strike="noStrike" kern="1200" cap="none" normalizeH="0" baseline="0" dirty="0" smtClean="0">
              <a:ln>
                <a:noFill/>
              </a:ln>
              <a:solidFill>
                <a:schemeClr val="tx1"/>
              </a:solidFill>
              <a:effectLst/>
              <a:latin typeface="Arial" charset="0"/>
              <a:cs typeface="Arial" charset="0"/>
            </a:rPr>
            <a:t>PENSAMIENTO </a:t>
          </a:r>
        </a:p>
        <a:p>
          <a:pPr marL="0" marR="0" lvl="0" indent="0" algn="ctr" defTabSz="914400" rtl="0" eaLnBrk="1" fontAlgn="base" latinLnBrk="0" hangingPunct="1">
            <a:lnSpc>
              <a:spcPct val="100000"/>
            </a:lnSpc>
            <a:spcBef>
              <a:spcPct val="0"/>
            </a:spcBef>
            <a:spcAft>
              <a:spcPct val="0"/>
            </a:spcAft>
            <a:buClrTx/>
            <a:buSzTx/>
            <a:buFontTx/>
            <a:buNone/>
            <a:tabLst/>
          </a:pPr>
          <a:r>
            <a:rPr kumimoji="0" lang="es-ES" sz="2600" b="0" i="0" u="none" strike="noStrike" kern="1200" cap="none" normalizeH="0" baseline="0" dirty="0" smtClean="0">
              <a:ln>
                <a:noFill/>
              </a:ln>
              <a:solidFill>
                <a:schemeClr val="tx1"/>
              </a:solidFill>
              <a:effectLst/>
              <a:latin typeface="Arial" charset="0"/>
              <a:cs typeface="Arial" charset="0"/>
            </a:rPr>
            <a:t>OPERATORIO</a:t>
          </a:r>
        </a:p>
      </dsp:txBody>
      <dsp:txXfrm>
        <a:off x="3240885" y="3305387"/>
        <a:ext cx="2670534" cy="1335267"/>
      </dsp:txXfrm>
    </dsp:sp>
    <dsp:sp modelId="{ECD832C6-C6E6-411F-AED2-766F33B9A374}">
      <dsp:nvSpPr>
        <dsp:cNvPr id="0" name=""/>
        <dsp:cNvSpPr/>
      </dsp:nvSpPr>
      <dsp:spPr>
        <a:xfrm>
          <a:off x="6472232" y="3305387"/>
          <a:ext cx="2671763" cy="1335267"/>
        </a:xfrm>
        <a:prstGeom prst="rect">
          <a:avLst/>
        </a:prstGeom>
        <a:solidFill>
          <a:schemeClr val="accent1">
            <a:hueOff val="0"/>
            <a:satOff val="0"/>
            <a:lumOff val="0"/>
            <a:alphaOff val="0"/>
          </a:schemeClr>
        </a:solidFill>
        <a:ln w="48000" cap="flat" cmpd="thickThin"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510" tIns="16510" rIns="16510" bIns="16510"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s-ES" sz="2600" b="0" i="0" u="none" strike="noStrike" kern="1200" cap="none" normalizeH="0" baseline="0" dirty="0" smtClean="0">
              <a:ln>
                <a:noFill/>
              </a:ln>
              <a:solidFill>
                <a:schemeClr val="tx1"/>
              </a:solidFill>
              <a:effectLst/>
              <a:latin typeface="Arial" charset="0"/>
              <a:cs typeface="Arial" charset="0"/>
            </a:rPr>
            <a:t>APERTURA </a:t>
          </a:r>
        </a:p>
        <a:p>
          <a:pPr marL="0" marR="0" lvl="0" indent="0" algn="ctr" defTabSz="914400" rtl="0" eaLnBrk="1" fontAlgn="base" latinLnBrk="0" hangingPunct="1">
            <a:lnSpc>
              <a:spcPct val="100000"/>
            </a:lnSpc>
            <a:spcBef>
              <a:spcPct val="0"/>
            </a:spcBef>
            <a:spcAft>
              <a:spcPct val="0"/>
            </a:spcAft>
            <a:buClrTx/>
            <a:buSzTx/>
            <a:buFontTx/>
            <a:buNone/>
            <a:tabLst/>
          </a:pPr>
          <a:r>
            <a:rPr kumimoji="0" lang="es-ES" sz="2600" b="0" i="0" u="none" strike="noStrike" kern="1200" cap="none" normalizeH="0" baseline="0" dirty="0" smtClean="0">
              <a:ln>
                <a:noFill/>
              </a:ln>
              <a:solidFill>
                <a:schemeClr val="tx1"/>
              </a:solidFill>
              <a:effectLst/>
              <a:latin typeface="Arial" charset="0"/>
              <a:cs typeface="Arial" charset="0"/>
            </a:rPr>
            <a:t>CREATIVIDAD</a:t>
          </a:r>
        </a:p>
      </dsp:txBody>
      <dsp:txXfrm>
        <a:off x="6472232" y="3305387"/>
        <a:ext cx="2671763" cy="1335267"/>
      </dsp:txXfrm>
    </dsp:sp>
  </dsp:spTree>
</dsp:drawing>
</file>

<file path=ppt/diagrams/drawing3.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57006BC3-0F0C-49FF-912A-9A68D282EB10}">
      <dsp:nvSpPr>
        <dsp:cNvPr id="0" name=""/>
        <dsp:cNvSpPr/>
      </dsp:nvSpPr>
      <dsp:spPr>
        <a:xfrm>
          <a:off x="2571" y="50106"/>
          <a:ext cx="2507456" cy="7200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0" tIns="101600" rIns="177800" bIns="101600" numCol="1" spcCol="1270" anchor="ctr" anchorCtr="0">
          <a:noAutofit/>
        </a:bodyPr>
        <a:lstStyle/>
        <a:p>
          <a:pPr lvl="0" algn="ctr" defTabSz="1111250">
            <a:lnSpc>
              <a:spcPct val="90000"/>
            </a:lnSpc>
            <a:spcBef>
              <a:spcPct val="0"/>
            </a:spcBef>
            <a:spcAft>
              <a:spcPct val="35000"/>
            </a:spcAft>
          </a:pPr>
          <a:r>
            <a:rPr lang="es-ES" sz="2500" kern="1200" dirty="0" smtClean="0"/>
            <a:t>PSICOANALISIS</a:t>
          </a:r>
          <a:endParaRPr lang="es-ES" sz="2500" kern="1200" dirty="0"/>
        </a:p>
      </dsp:txBody>
      <dsp:txXfrm>
        <a:off x="2571" y="50106"/>
        <a:ext cx="2507456" cy="720000"/>
      </dsp:txXfrm>
    </dsp:sp>
    <dsp:sp modelId="{EC5C2AAE-317B-4D2B-A3D0-1696B72E6078}">
      <dsp:nvSpPr>
        <dsp:cNvPr id="0" name=""/>
        <dsp:cNvSpPr/>
      </dsp:nvSpPr>
      <dsp:spPr>
        <a:xfrm>
          <a:off x="82359" y="820213"/>
          <a:ext cx="2507456" cy="3705750"/>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33350" tIns="133350" rIns="177800" bIns="200025" numCol="1" spcCol="1270" anchor="t" anchorCtr="0">
          <a:noAutofit/>
        </a:bodyPr>
        <a:lstStyle/>
        <a:p>
          <a:pPr marL="228600" lvl="1" indent="-228600" algn="l" defTabSz="1111250">
            <a:lnSpc>
              <a:spcPct val="90000"/>
            </a:lnSpc>
            <a:spcBef>
              <a:spcPct val="0"/>
            </a:spcBef>
            <a:spcAft>
              <a:spcPct val="15000"/>
            </a:spcAft>
            <a:buChar char="••"/>
          </a:pPr>
          <a:r>
            <a:rPr lang="es-ES" sz="2500" kern="1200" dirty="0" smtClean="0"/>
            <a:t>A. Fase </a:t>
          </a:r>
          <a:r>
            <a:rPr lang="es-ES" sz="2500" kern="1200" dirty="0" err="1" smtClean="0"/>
            <a:t>pregenital</a:t>
          </a:r>
          <a:endParaRPr lang="es-ES" sz="2500" kern="1200" dirty="0"/>
        </a:p>
        <a:p>
          <a:pPr marL="228600" lvl="1" indent="-228600" algn="l" defTabSz="1111250">
            <a:lnSpc>
              <a:spcPct val="90000"/>
            </a:lnSpc>
            <a:spcBef>
              <a:spcPct val="0"/>
            </a:spcBef>
            <a:spcAft>
              <a:spcPct val="15000"/>
            </a:spcAft>
            <a:buChar char="••"/>
          </a:pPr>
          <a:endParaRPr lang="es-ES" sz="2500" kern="1200" dirty="0"/>
        </a:p>
        <a:p>
          <a:pPr marL="228600" lvl="1" indent="-228600" algn="l" defTabSz="1111250">
            <a:lnSpc>
              <a:spcPct val="90000"/>
            </a:lnSpc>
            <a:spcBef>
              <a:spcPct val="0"/>
            </a:spcBef>
            <a:spcAft>
              <a:spcPct val="15000"/>
            </a:spcAft>
            <a:buChar char="••"/>
          </a:pPr>
          <a:r>
            <a:rPr lang="es-ES" sz="2500" kern="1200" dirty="0" smtClean="0"/>
            <a:t>Estadio oral : Succión </a:t>
          </a:r>
          <a:endParaRPr lang="es-ES" sz="2500" kern="1200" dirty="0"/>
        </a:p>
      </dsp:txBody>
      <dsp:txXfrm>
        <a:off x="82359" y="820213"/>
        <a:ext cx="2507456" cy="3705750"/>
      </dsp:txXfrm>
    </dsp:sp>
    <dsp:sp modelId="{A29BB4A1-1FBC-465F-A877-05917E2ECCD6}">
      <dsp:nvSpPr>
        <dsp:cNvPr id="0" name=""/>
        <dsp:cNvSpPr/>
      </dsp:nvSpPr>
      <dsp:spPr>
        <a:xfrm>
          <a:off x="2861071" y="50106"/>
          <a:ext cx="2507456" cy="7200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0" tIns="101600" rIns="177800" bIns="101600" numCol="1" spcCol="1270" anchor="ctr" anchorCtr="0">
          <a:noAutofit/>
        </a:bodyPr>
        <a:lstStyle/>
        <a:p>
          <a:pPr lvl="0" algn="ctr" defTabSz="1111250">
            <a:lnSpc>
              <a:spcPct val="90000"/>
            </a:lnSpc>
            <a:spcBef>
              <a:spcPct val="0"/>
            </a:spcBef>
            <a:spcAft>
              <a:spcPct val="35000"/>
            </a:spcAft>
          </a:pPr>
          <a:r>
            <a:rPr lang="es-ES" sz="2500" kern="1200" dirty="0" smtClean="0"/>
            <a:t>PIAGET</a:t>
          </a:r>
          <a:endParaRPr lang="es-ES" sz="2500" kern="1200" dirty="0"/>
        </a:p>
      </dsp:txBody>
      <dsp:txXfrm>
        <a:off x="2861071" y="50106"/>
        <a:ext cx="2507456" cy="720000"/>
      </dsp:txXfrm>
    </dsp:sp>
    <dsp:sp modelId="{416F832F-F2C6-4ED6-9F40-1BE83B9E1CA7}">
      <dsp:nvSpPr>
        <dsp:cNvPr id="0" name=""/>
        <dsp:cNvSpPr/>
      </dsp:nvSpPr>
      <dsp:spPr>
        <a:xfrm>
          <a:off x="2861071" y="770106"/>
          <a:ext cx="2507456" cy="3705750"/>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33350" tIns="133350" rIns="177800" bIns="200025" numCol="1" spcCol="1270" anchor="t" anchorCtr="0">
          <a:noAutofit/>
        </a:bodyPr>
        <a:lstStyle/>
        <a:p>
          <a:pPr marL="228600" lvl="1" indent="-228600" algn="l" defTabSz="1111250">
            <a:lnSpc>
              <a:spcPct val="90000"/>
            </a:lnSpc>
            <a:spcBef>
              <a:spcPct val="0"/>
            </a:spcBef>
            <a:spcAft>
              <a:spcPct val="15000"/>
            </a:spcAft>
            <a:buChar char="••"/>
          </a:pPr>
          <a:r>
            <a:rPr lang="es-ES" sz="2500" kern="1200" dirty="0" smtClean="0"/>
            <a:t>Periodo sensorio motor </a:t>
          </a:r>
          <a:endParaRPr lang="es-ES" sz="2500" kern="1200" dirty="0"/>
        </a:p>
        <a:p>
          <a:pPr marL="228600" lvl="1" indent="-228600" algn="l" defTabSz="1111250">
            <a:lnSpc>
              <a:spcPct val="90000"/>
            </a:lnSpc>
            <a:spcBef>
              <a:spcPct val="0"/>
            </a:spcBef>
            <a:spcAft>
              <a:spcPct val="15000"/>
            </a:spcAft>
            <a:buChar char="••"/>
          </a:pPr>
          <a:r>
            <a:rPr lang="es-ES" sz="2500" kern="1200" dirty="0" smtClean="0"/>
            <a:t>1º estadio (0-1 m.)</a:t>
          </a:r>
          <a:endParaRPr lang="es-ES" sz="2500" kern="1200" dirty="0"/>
        </a:p>
        <a:p>
          <a:pPr marL="228600" lvl="1" indent="-228600" algn="l" defTabSz="1111250">
            <a:lnSpc>
              <a:spcPct val="90000"/>
            </a:lnSpc>
            <a:spcBef>
              <a:spcPct val="0"/>
            </a:spcBef>
            <a:spcAft>
              <a:spcPct val="15000"/>
            </a:spcAft>
            <a:buChar char="••"/>
          </a:pPr>
          <a:r>
            <a:rPr lang="es-ES" sz="2500" kern="1200" dirty="0" smtClean="0"/>
            <a:t>2º estadio (1-4m.)</a:t>
          </a:r>
          <a:endParaRPr lang="es-ES" sz="2500" kern="1200" dirty="0"/>
        </a:p>
        <a:p>
          <a:pPr marL="228600" lvl="1" indent="-228600" algn="l" defTabSz="1111250">
            <a:lnSpc>
              <a:spcPct val="90000"/>
            </a:lnSpc>
            <a:spcBef>
              <a:spcPct val="0"/>
            </a:spcBef>
            <a:spcAft>
              <a:spcPct val="15000"/>
            </a:spcAft>
            <a:buChar char="••"/>
          </a:pPr>
          <a:r>
            <a:rPr lang="es-ES" sz="2500" kern="1200" dirty="0" smtClean="0"/>
            <a:t>3º estadio (4-8m.)</a:t>
          </a:r>
          <a:endParaRPr lang="es-ES" sz="2500" kern="1200" dirty="0"/>
        </a:p>
      </dsp:txBody>
      <dsp:txXfrm>
        <a:off x="2861071" y="770106"/>
        <a:ext cx="2507456" cy="3705750"/>
      </dsp:txXfrm>
    </dsp:sp>
    <dsp:sp modelId="{6801DBF4-91CE-46D0-81CC-6381F8389BD1}">
      <dsp:nvSpPr>
        <dsp:cNvPr id="0" name=""/>
        <dsp:cNvSpPr/>
      </dsp:nvSpPr>
      <dsp:spPr>
        <a:xfrm>
          <a:off x="5719571" y="50106"/>
          <a:ext cx="2507456" cy="7200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0" tIns="101600" rIns="177800" bIns="101600" numCol="1" spcCol="1270" anchor="ctr" anchorCtr="0">
          <a:noAutofit/>
        </a:bodyPr>
        <a:lstStyle/>
        <a:p>
          <a:pPr lvl="0" algn="ctr" defTabSz="1111250">
            <a:lnSpc>
              <a:spcPct val="90000"/>
            </a:lnSpc>
            <a:spcBef>
              <a:spcPct val="0"/>
            </a:spcBef>
            <a:spcAft>
              <a:spcPct val="35000"/>
            </a:spcAft>
          </a:pPr>
          <a:r>
            <a:rPr lang="es-ES" sz="2500" kern="1200" dirty="0" smtClean="0"/>
            <a:t>WALLON</a:t>
          </a:r>
          <a:endParaRPr lang="es-ES" sz="2500" kern="1200" dirty="0"/>
        </a:p>
      </dsp:txBody>
      <dsp:txXfrm>
        <a:off x="5719571" y="50106"/>
        <a:ext cx="2507456" cy="720000"/>
      </dsp:txXfrm>
    </dsp:sp>
    <dsp:sp modelId="{25765DAD-9143-4FD4-A21B-4BF50F974324}">
      <dsp:nvSpPr>
        <dsp:cNvPr id="0" name=""/>
        <dsp:cNvSpPr/>
      </dsp:nvSpPr>
      <dsp:spPr>
        <a:xfrm>
          <a:off x="5719571" y="770106"/>
          <a:ext cx="2507456" cy="3705750"/>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33350" tIns="133350" rIns="177800" bIns="200025" numCol="1" spcCol="1270" anchor="t" anchorCtr="0">
          <a:noAutofit/>
        </a:bodyPr>
        <a:lstStyle/>
        <a:p>
          <a:pPr marL="228600" lvl="1" indent="-228600" algn="l" defTabSz="1111250">
            <a:lnSpc>
              <a:spcPct val="90000"/>
            </a:lnSpc>
            <a:spcBef>
              <a:spcPct val="0"/>
            </a:spcBef>
            <a:spcAft>
              <a:spcPct val="15000"/>
            </a:spcAft>
            <a:buChar char="••"/>
          </a:pPr>
          <a:r>
            <a:rPr lang="es-ES" sz="2500" kern="1200" dirty="0" smtClean="0"/>
            <a:t>Estadio impulsividad motriz</a:t>
          </a:r>
          <a:endParaRPr lang="es-ES" sz="2500" kern="1200" dirty="0"/>
        </a:p>
        <a:p>
          <a:pPr marL="228600" lvl="1" indent="-228600" algn="l" defTabSz="1111250">
            <a:lnSpc>
              <a:spcPct val="90000"/>
            </a:lnSpc>
            <a:spcBef>
              <a:spcPct val="0"/>
            </a:spcBef>
            <a:spcAft>
              <a:spcPct val="15000"/>
            </a:spcAft>
            <a:buChar char="••"/>
          </a:pPr>
          <a:r>
            <a:rPr lang="es-ES" sz="2500" kern="1200" dirty="0" smtClean="0"/>
            <a:t>Conductas de : sueño, alimento y movimiento</a:t>
          </a:r>
          <a:endParaRPr lang="es-ES" sz="2500" kern="1200" dirty="0"/>
        </a:p>
      </dsp:txBody>
      <dsp:txXfrm>
        <a:off x="5719571" y="770106"/>
        <a:ext cx="2507456" cy="3705750"/>
      </dsp:txXfrm>
    </dsp:sp>
  </dsp:spTree>
</dsp:drawing>
</file>

<file path=ppt/diagrams/drawing4.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57006BC3-0F0C-49FF-912A-9A68D282EB10}">
      <dsp:nvSpPr>
        <dsp:cNvPr id="0" name=""/>
        <dsp:cNvSpPr/>
      </dsp:nvSpPr>
      <dsp:spPr>
        <a:xfrm>
          <a:off x="2571" y="427544"/>
          <a:ext cx="2507456" cy="7200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0" tIns="101600" rIns="177800" bIns="101600" numCol="1" spcCol="1270" anchor="ctr" anchorCtr="0">
          <a:noAutofit/>
        </a:bodyPr>
        <a:lstStyle/>
        <a:p>
          <a:pPr lvl="0" algn="ctr" defTabSz="1111250">
            <a:lnSpc>
              <a:spcPct val="90000"/>
            </a:lnSpc>
            <a:spcBef>
              <a:spcPct val="0"/>
            </a:spcBef>
            <a:spcAft>
              <a:spcPct val="35000"/>
            </a:spcAft>
          </a:pPr>
          <a:r>
            <a:rPr lang="es-ES" sz="2500" kern="1200" dirty="0" smtClean="0"/>
            <a:t>PSICOANALISIS</a:t>
          </a:r>
          <a:endParaRPr lang="es-ES" sz="2500" kern="1200" dirty="0"/>
        </a:p>
      </dsp:txBody>
      <dsp:txXfrm>
        <a:off x="2571" y="427544"/>
        <a:ext cx="2507456" cy="720000"/>
      </dsp:txXfrm>
    </dsp:sp>
    <dsp:sp modelId="{EC5C2AAE-317B-4D2B-A3D0-1696B72E6078}">
      <dsp:nvSpPr>
        <dsp:cNvPr id="0" name=""/>
        <dsp:cNvSpPr/>
      </dsp:nvSpPr>
      <dsp:spPr>
        <a:xfrm>
          <a:off x="82359" y="1197030"/>
          <a:ext cx="2507456" cy="2950875"/>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33350" tIns="133350" rIns="177800" bIns="200025" numCol="1" spcCol="1270" anchor="t" anchorCtr="0">
          <a:noAutofit/>
        </a:bodyPr>
        <a:lstStyle/>
        <a:p>
          <a:pPr marL="228600" lvl="1" indent="-228600" algn="l" defTabSz="1111250">
            <a:lnSpc>
              <a:spcPct val="90000"/>
            </a:lnSpc>
            <a:spcBef>
              <a:spcPct val="0"/>
            </a:spcBef>
            <a:spcAft>
              <a:spcPct val="15000"/>
            </a:spcAft>
            <a:buChar char="••"/>
          </a:pPr>
          <a:r>
            <a:rPr lang="es-ES" sz="2500" kern="1200" dirty="0" smtClean="0"/>
            <a:t>A. Fase </a:t>
          </a:r>
          <a:r>
            <a:rPr lang="es-ES" sz="2500" kern="1200" dirty="0" err="1" smtClean="0"/>
            <a:t>pregenital</a:t>
          </a:r>
          <a:endParaRPr lang="es-ES" sz="2500" kern="1200" dirty="0"/>
        </a:p>
        <a:p>
          <a:pPr marL="228600" lvl="1" indent="-228600" algn="l" defTabSz="1111250">
            <a:lnSpc>
              <a:spcPct val="90000"/>
            </a:lnSpc>
            <a:spcBef>
              <a:spcPct val="0"/>
            </a:spcBef>
            <a:spcAft>
              <a:spcPct val="15000"/>
            </a:spcAft>
            <a:buChar char="••"/>
          </a:pPr>
          <a:endParaRPr lang="es-ES" sz="2500" kern="1200" dirty="0"/>
        </a:p>
        <a:p>
          <a:pPr marL="228600" lvl="1" indent="-228600" algn="l" defTabSz="1111250">
            <a:lnSpc>
              <a:spcPct val="90000"/>
            </a:lnSpc>
            <a:spcBef>
              <a:spcPct val="0"/>
            </a:spcBef>
            <a:spcAft>
              <a:spcPct val="15000"/>
            </a:spcAft>
            <a:buChar char="••"/>
          </a:pPr>
          <a:r>
            <a:rPr lang="es-ES" sz="2500" kern="1200" dirty="0" smtClean="0"/>
            <a:t>Estadio oral : morder</a:t>
          </a:r>
          <a:endParaRPr lang="es-ES" sz="2500" kern="1200" dirty="0"/>
        </a:p>
      </dsp:txBody>
      <dsp:txXfrm>
        <a:off x="82359" y="1197030"/>
        <a:ext cx="2507456" cy="2950875"/>
      </dsp:txXfrm>
    </dsp:sp>
    <dsp:sp modelId="{A29BB4A1-1FBC-465F-A877-05917E2ECCD6}">
      <dsp:nvSpPr>
        <dsp:cNvPr id="0" name=""/>
        <dsp:cNvSpPr/>
      </dsp:nvSpPr>
      <dsp:spPr>
        <a:xfrm>
          <a:off x="2861071" y="427544"/>
          <a:ext cx="2507456" cy="7200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0" tIns="101600" rIns="177800" bIns="101600" numCol="1" spcCol="1270" anchor="ctr" anchorCtr="0">
          <a:noAutofit/>
        </a:bodyPr>
        <a:lstStyle/>
        <a:p>
          <a:pPr lvl="0" algn="ctr" defTabSz="1111250">
            <a:lnSpc>
              <a:spcPct val="90000"/>
            </a:lnSpc>
            <a:spcBef>
              <a:spcPct val="0"/>
            </a:spcBef>
            <a:spcAft>
              <a:spcPct val="35000"/>
            </a:spcAft>
          </a:pPr>
          <a:r>
            <a:rPr lang="es-ES" sz="2500" kern="1200" dirty="0" smtClean="0"/>
            <a:t>PIAGET</a:t>
          </a:r>
          <a:endParaRPr lang="es-ES" sz="2500" kern="1200" dirty="0"/>
        </a:p>
      </dsp:txBody>
      <dsp:txXfrm>
        <a:off x="2861071" y="427544"/>
        <a:ext cx="2507456" cy="720000"/>
      </dsp:txXfrm>
    </dsp:sp>
    <dsp:sp modelId="{416F832F-F2C6-4ED6-9F40-1BE83B9E1CA7}">
      <dsp:nvSpPr>
        <dsp:cNvPr id="0" name=""/>
        <dsp:cNvSpPr/>
      </dsp:nvSpPr>
      <dsp:spPr>
        <a:xfrm>
          <a:off x="2861071" y="1147544"/>
          <a:ext cx="2507456" cy="2950875"/>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33350" tIns="133350" rIns="177800" bIns="200025" numCol="1" spcCol="1270" anchor="t" anchorCtr="0">
          <a:noAutofit/>
        </a:bodyPr>
        <a:lstStyle/>
        <a:p>
          <a:pPr marL="228600" lvl="1" indent="-228600" algn="l" defTabSz="1111250">
            <a:lnSpc>
              <a:spcPct val="90000"/>
            </a:lnSpc>
            <a:spcBef>
              <a:spcPct val="0"/>
            </a:spcBef>
            <a:spcAft>
              <a:spcPct val="15000"/>
            </a:spcAft>
            <a:buChar char="••"/>
          </a:pPr>
          <a:r>
            <a:rPr lang="es-ES" sz="2500" kern="1200" dirty="0" smtClean="0"/>
            <a:t>Periodo sensorio motor </a:t>
          </a:r>
          <a:endParaRPr lang="es-ES" sz="2500" kern="1200" dirty="0"/>
        </a:p>
        <a:p>
          <a:pPr marL="228600" lvl="1" indent="-228600" algn="l" defTabSz="1111250">
            <a:lnSpc>
              <a:spcPct val="90000"/>
            </a:lnSpc>
            <a:spcBef>
              <a:spcPct val="0"/>
            </a:spcBef>
            <a:spcAft>
              <a:spcPct val="15000"/>
            </a:spcAft>
            <a:buChar char="••"/>
          </a:pPr>
          <a:r>
            <a:rPr lang="es-ES" sz="2500" kern="1200" dirty="0" smtClean="0"/>
            <a:t>3º estadio (4-8m.)</a:t>
          </a:r>
          <a:endParaRPr lang="es-ES" sz="2500" kern="1200" dirty="0"/>
        </a:p>
        <a:p>
          <a:pPr marL="228600" lvl="1" indent="-228600" algn="l" defTabSz="1111250">
            <a:lnSpc>
              <a:spcPct val="90000"/>
            </a:lnSpc>
            <a:spcBef>
              <a:spcPct val="0"/>
            </a:spcBef>
            <a:spcAft>
              <a:spcPct val="15000"/>
            </a:spcAft>
            <a:buChar char="••"/>
          </a:pPr>
          <a:r>
            <a:rPr lang="es-ES" sz="2500" kern="1200" dirty="0" smtClean="0"/>
            <a:t>4º estadio (8-12m)</a:t>
          </a:r>
          <a:endParaRPr lang="es-ES" sz="2500" kern="1200" dirty="0"/>
        </a:p>
      </dsp:txBody>
      <dsp:txXfrm>
        <a:off x="2861071" y="1147544"/>
        <a:ext cx="2507456" cy="2950875"/>
      </dsp:txXfrm>
    </dsp:sp>
    <dsp:sp modelId="{6801DBF4-91CE-46D0-81CC-6381F8389BD1}">
      <dsp:nvSpPr>
        <dsp:cNvPr id="0" name=""/>
        <dsp:cNvSpPr/>
      </dsp:nvSpPr>
      <dsp:spPr>
        <a:xfrm>
          <a:off x="5719571" y="427544"/>
          <a:ext cx="2507456" cy="7200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77800" tIns="101600" rIns="177800" bIns="101600" numCol="1" spcCol="1270" anchor="ctr" anchorCtr="0">
          <a:noAutofit/>
        </a:bodyPr>
        <a:lstStyle/>
        <a:p>
          <a:pPr lvl="0" algn="ctr" defTabSz="1111250">
            <a:lnSpc>
              <a:spcPct val="90000"/>
            </a:lnSpc>
            <a:spcBef>
              <a:spcPct val="0"/>
            </a:spcBef>
            <a:spcAft>
              <a:spcPct val="35000"/>
            </a:spcAft>
          </a:pPr>
          <a:r>
            <a:rPr lang="es-ES" sz="2500" kern="1200" dirty="0" smtClean="0"/>
            <a:t>WALLON</a:t>
          </a:r>
          <a:endParaRPr lang="es-ES" sz="2500" kern="1200" dirty="0"/>
        </a:p>
      </dsp:txBody>
      <dsp:txXfrm>
        <a:off x="5719571" y="427544"/>
        <a:ext cx="2507456" cy="720000"/>
      </dsp:txXfrm>
    </dsp:sp>
    <dsp:sp modelId="{25765DAD-9143-4FD4-A21B-4BF50F974324}">
      <dsp:nvSpPr>
        <dsp:cNvPr id="0" name=""/>
        <dsp:cNvSpPr/>
      </dsp:nvSpPr>
      <dsp:spPr>
        <a:xfrm>
          <a:off x="5719571" y="1147544"/>
          <a:ext cx="2507456" cy="2950875"/>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33350" tIns="133350" rIns="177800" bIns="200025" numCol="1" spcCol="1270" anchor="t" anchorCtr="0">
          <a:noAutofit/>
        </a:bodyPr>
        <a:lstStyle/>
        <a:p>
          <a:pPr marL="228600" lvl="1" indent="-228600" algn="l" defTabSz="1111250">
            <a:lnSpc>
              <a:spcPct val="90000"/>
            </a:lnSpc>
            <a:spcBef>
              <a:spcPct val="0"/>
            </a:spcBef>
            <a:spcAft>
              <a:spcPct val="15000"/>
            </a:spcAft>
            <a:buChar char="••"/>
          </a:pPr>
          <a:r>
            <a:rPr lang="es-ES" sz="2500" kern="1200" dirty="0" smtClean="0"/>
            <a:t>Estadio emocional 6m-1año)</a:t>
          </a:r>
          <a:endParaRPr lang="es-ES" sz="2500" kern="1200" dirty="0"/>
        </a:p>
        <a:p>
          <a:pPr marL="228600" lvl="1" indent="-228600" algn="l" defTabSz="1111250">
            <a:lnSpc>
              <a:spcPct val="90000"/>
            </a:lnSpc>
            <a:spcBef>
              <a:spcPct val="0"/>
            </a:spcBef>
            <a:spcAft>
              <a:spcPct val="15000"/>
            </a:spcAft>
            <a:buChar char="••"/>
          </a:pPr>
          <a:r>
            <a:rPr lang="es-ES" sz="2500" kern="1200" dirty="0" smtClean="0"/>
            <a:t>Emoción</a:t>
          </a:r>
          <a:endParaRPr lang="es-ES" sz="2500" kern="1200" dirty="0"/>
        </a:p>
        <a:p>
          <a:pPr marL="228600" lvl="1" indent="-228600" algn="l" defTabSz="1111250">
            <a:lnSpc>
              <a:spcPct val="90000"/>
            </a:lnSpc>
            <a:spcBef>
              <a:spcPct val="0"/>
            </a:spcBef>
            <a:spcAft>
              <a:spcPct val="15000"/>
            </a:spcAft>
            <a:buChar char="••"/>
          </a:pPr>
          <a:r>
            <a:rPr lang="es-ES" sz="2500" kern="1200" dirty="0" smtClean="0"/>
            <a:t>Función tónica </a:t>
          </a:r>
          <a:endParaRPr lang="es-ES" sz="2500" kern="1200" dirty="0"/>
        </a:p>
        <a:p>
          <a:pPr marL="228600" lvl="1" indent="-228600" algn="l" defTabSz="1111250">
            <a:lnSpc>
              <a:spcPct val="90000"/>
            </a:lnSpc>
            <a:spcBef>
              <a:spcPct val="0"/>
            </a:spcBef>
            <a:spcAft>
              <a:spcPct val="15000"/>
            </a:spcAft>
            <a:buChar char="••"/>
          </a:pPr>
          <a:r>
            <a:rPr lang="es-ES" sz="2500" kern="1200" dirty="0" smtClean="0"/>
            <a:t>Actividad postural</a:t>
          </a:r>
          <a:endParaRPr lang="es-ES" sz="2500" kern="1200" dirty="0"/>
        </a:p>
      </dsp:txBody>
      <dsp:txXfrm>
        <a:off x="5719571" y="1147544"/>
        <a:ext cx="2507456" cy="2950875"/>
      </dsp:txXfrm>
    </dsp:sp>
  </dsp:spTree>
</dsp:drawing>
</file>

<file path=ppt/diagrams/drawing5.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57006BC3-0F0C-49FF-912A-9A68D282EB10}">
      <dsp:nvSpPr>
        <dsp:cNvPr id="0" name=""/>
        <dsp:cNvSpPr/>
      </dsp:nvSpPr>
      <dsp:spPr>
        <a:xfrm>
          <a:off x="2571" y="54581"/>
          <a:ext cx="2507456" cy="6048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9352" tIns="85344" rIns="149352" bIns="85344" numCol="1" spcCol="1270" anchor="ctr" anchorCtr="0">
          <a:noAutofit/>
        </a:bodyPr>
        <a:lstStyle/>
        <a:p>
          <a:pPr lvl="0" algn="ctr" defTabSz="933450">
            <a:lnSpc>
              <a:spcPct val="90000"/>
            </a:lnSpc>
            <a:spcBef>
              <a:spcPct val="0"/>
            </a:spcBef>
            <a:spcAft>
              <a:spcPct val="35000"/>
            </a:spcAft>
          </a:pPr>
          <a:r>
            <a:rPr lang="es-ES" sz="2100" kern="1200" dirty="0" smtClean="0"/>
            <a:t>PSICOANALISIS</a:t>
          </a:r>
          <a:endParaRPr lang="es-ES" sz="2100" kern="1200" dirty="0"/>
        </a:p>
      </dsp:txBody>
      <dsp:txXfrm>
        <a:off x="2571" y="54581"/>
        <a:ext cx="2507456" cy="604800"/>
      </dsp:txXfrm>
    </dsp:sp>
    <dsp:sp modelId="{EC5C2AAE-317B-4D2B-A3D0-1696B72E6078}">
      <dsp:nvSpPr>
        <dsp:cNvPr id="0" name=""/>
        <dsp:cNvSpPr/>
      </dsp:nvSpPr>
      <dsp:spPr>
        <a:xfrm>
          <a:off x="82359" y="713962"/>
          <a:ext cx="2507456" cy="3812000"/>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2014" tIns="112014" rIns="149352" bIns="168021" numCol="1" spcCol="1270" anchor="t" anchorCtr="0">
          <a:noAutofit/>
        </a:bodyPr>
        <a:lstStyle/>
        <a:p>
          <a:pPr marL="228600" lvl="1" indent="-228600" algn="l" defTabSz="933450">
            <a:lnSpc>
              <a:spcPct val="90000"/>
            </a:lnSpc>
            <a:spcBef>
              <a:spcPct val="0"/>
            </a:spcBef>
            <a:spcAft>
              <a:spcPct val="15000"/>
            </a:spcAft>
            <a:buChar char="••"/>
          </a:pPr>
          <a:r>
            <a:rPr lang="es-ES" sz="2100" kern="1200" dirty="0" smtClean="0"/>
            <a:t>A. Fase </a:t>
          </a:r>
          <a:r>
            <a:rPr lang="es-ES" sz="2100" kern="1200" dirty="0" err="1" smtClean="0"/>
            <a:t>pregenital</a:t>
          </a:r>
          <a:endParaRPr lang="es-ES" sz="2100" kern="1200" dirty="0"/>
        </a:p>
        <a:p>
          <a:pPr marL="228600" lvl="1" indent="-228600" algn="l" defTabSz="933450">
            <a:lnSpc>
              <a:spcPct val="90000"/>
            </a:lnSpc>
            <a:spcBef>
              <a:spcPct val="0"/>
            </a:spcBef>
            <a:spcAft>
              <a:spcPct val="15000"/>
            </a:spcAft>
            <a:buChar char="••"/>
          </a:pPr>
          <a:endParaRPr lang="es-ES" sz="2100" kern="1200" dirty="0"/>
        </a:p>
        <a:p>
          <a:pPr marL="228600" lvl="1" indent="-228600" algn="l" defTabSz="933450">
            <a:lnSpc>
              <a:spcPct val="90000"/>
            </a:lnSpc>
            <a:spcBef>
              <a:spcPct val="0"/>
            </a:spcBef>
            <a:spcAft>
              <a:spcPct val="15000"/>
            </a:spcAft>
            <a:buChar char="••"/>
          </a:pPr>
          <a:r>
            <a:rPr lang="es-ES" sz="2100" kern="1200" dirty="0" smtClean="0"/>
            <a:t>Estadio anal o de narcisismo</a:t>
          </a:r>
          <a:endParaRPr lang="es-ES" sz="2100" kern="1200" dirty="0"/>
        </a:p>
      </dsp:txBody>
      <dsp:txXfrm>
        <a:off x="82359" y="713962"/>
        <a:ext cx="2507456" cy="3812000"/>
      </dsp:txXfrm>
    </dsp:sp>
    <dsp:sp modelId="{A29BB4A1-1FBC-465F-A877-05917E2ECCD6}">
      <dsp:nvSpPr>
        <dsp:cNvPr id="0" name=""/>
        <dsp:cNvSpPr/>
      </dsp:nvSpPr>
      <dsp:spPr>
        <a:xfrm>
          <a:off x="2861071" y="54581"/>
          <a:ext cx="2507456" cy="6048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9352" tIns="85344" rIns="149352" bIns="85344" numCol="1" spcCol="1270" anchor="ctr" anchorCtr="0">
          <a:noAutofit/>
        </a:bodyPr>
        <a:lstStyle/>
        <a:p>
          <a:pPr lvl="0" algn="ctr" defTabSz="933450">
            <a:lnSpc>
              <a:spcPct val="90000"/>
            </a:lnSpc>
            <a:spcBef>
              <a:spcPct val="0"/>
            </a:spcBef>
            <a:spcAft>
              <a:spcPct val="35000"/>
            </a:spcAft>
          </a:pPr>
          <a:r>
            <a:rPr lang="es-ES" sz="2100" kern="1200" dirty="0" smtClean="0"/>
            <a:t>PIAGET</a:t>
          </a:r>
          <a:endParaRPr lang="es-ES" sz="2100" kern="1200" dirty="0"/>
        </a:p>
      </dsp:txBody>
      <dsp:txXfrm>
        <a:off x="2861071" y="54581"/>
        <a:ext cx="2507456" cy="604800"/>
      </dsp:txXfrm>
    </dsp:sp>
    <dsp:sp modelId="{416F832F-F2C6-4ED6-9F40-1BE83B9E1CA7}">
      <dsp:nvSpPr>
        <dsp:cNvPr id="0" name=""/>
        <dsp:cNvSpPr/>
      </dsp:nvSpPr>
      <dsp:spPr>
        <a:xfrm>
          <a:off x="2861071" y="659381"/>
          <a:ext cx="2507456" cy="3812000"/>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2014" tIns="112014" rIns="149352" bIns="168021" numCol="1" spcCol="1270" anchor="t" anchorCtr="0">
          <a:noAutofit/>
        </a:bodyPr>
        <a:lstStyle/>
        <a:p>
          <a:pPr marL="228600" lvl="1" indent="-228600" algn="l" defTabSz="933450">
            <a:lnSpc>
              <a:spcPct val="90000"/>
            </a:lnSpc>
            <a:spcBef>
              <a:spcPct val="0"/>
            </a:spcBef>
            <a:spcAft>
              <a:spcPct val="15000"/>
            </a:spcAft>
            <a:buChar char="••"/>
          </a:pPr>
          <a:r>
            <a:rPr lang="es-ES" sz="2100" kern="1200" dirty="0" smtClean="0"/>
            <a:t>Periodo sensorio motor </a:t>
          </a:r>
          <a:endParaRPr lang="es-ES" sz="2100" kern="1200" dirty="0"/>
        </a:p>
        <a:p>
          <a:pPr marL="228600" lvl="1" indent="-228600" algn="l" defTabSz="933450">
            <a:lnSpc>
              <a:spcPct val="90000"/>
            </a:lnSpc>
            <a:spcBef>
              <a:spcPct val="0"/>
            </a:spcBef>
            <a:spcAft>
              <a:spcPct val="15000"/>
            </a:spcAft>
            <a:buChar char="••"/>
          </a:pPr>
          <a:r>
            <a:rPr lang="es-ES" sz="2100" kern="1200" dirty="0" smtClean="0"/>
            <a:t>5º estadio (12-18m.)</a:t>
          </a:r>
          <a:endParaRPr lang="es-ES" sz="2100" kern="1200" dirty="0"/>
        </a:p>
        <a:p>
          <a:pPr marL="228600" lvl="1" indent="-228600" algn="l" defTabSz="933450">
            <a:lnSpc>
              <a:spcPct val="90000"/>
            </a:lnSpc>
            <a:spcBef>
              <a:spcPct val="0"/>
            </a:spcBef>
            <a:spcAft>
              <a:spcPct val="15000"/>
            </a:spcAft>
            <a:buChar char="••"/>
          </a:pPr>
          <a:r>
            <a:rPr lang="es-ES" sz="2100" kern="1200" dirty="0" smtClean="0"/>
            <a:t>6º estadio (18-24m)</a:t>
          </a:r>
          <a:endParaRPr lang="es-ES" sz="2100" kern="1200" dirty="0"/>
        </a:p>
      </dsp:txBody>
      <dsp:txXfrm>
        <a:off x="2861071" y="659381"/>
        <a:ext cx="2507456" cy="3812000"/>
      </dsp:txXfrm>
    </dsp:sp>
    <dsp:sp modelId="{6801DBF4-91CE-46D0-81CC-6381F8389BD1}">
      <dsp:nvSpPr>
        <dsp:cNvPr id="0" name=""/>
        <dsp:cNvSpPr/>
      </dsp:nvSpPr>
      <dsp:spPr>
        <a:xfrm>
          <a:off x="5719571" y="54581"/>
          <a:ext cx="2507456" cy="6048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9352" tIns="85344" rIns="149352" bIns="85344" numCol="1" spcCol="1270" anchor="ctr" anchorCtr="0">
          <a:noAutofit/>
        </a:bodyPr>
        <a:lstStyle/>
        <a:p>
          <a:pPr lvl="0" algn="ctr" defTabSz="933450">
            <a:lnSpc>
              <a:spcPct val="90000"/>
            </a:lnSpc>
            <a:spcBef>
              <a:spcPct val="0"/>
            </a:spcBef>
            <a:spcAft>
              <a:spcPct val="35000"/>
            </a:spcAft>
          </a:pPr>
          <a:r>
            <a:rPr lang="es-ES" sz="2100" kern="1200" dirty="0" smtClean="0"/>
            <a:t>WALLON</a:t>
          </a:r>
          <a:endParaRPr lang="es-ES" sz="2100" kern="1200" dirty="0"/>
        </a:p>
      </dsp:txBody>
      <dsp:txXfrm>
        <a:off x="5719571" y="54581"/>
        <a:ext cx="2507456" cy="604800"/>
      </dsp:txXfrm>
    </dsp:sp>
    <dsp:sp modelId="{25765DAD-9143-4FD4-A21B-4BF50F974324}">
      <dsp:nvSpPr>
        <dsp:cNvPr id="0" name=""/>
        <dsp:cNvSpPr/>
      </dsp:nvSpPr>
      <dsp:spPr>
        <a:xfrm>
          <a:off x="5719571" y="659381"/>
          <a:ext cx="2507456" cy="3812000"/>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2014" tIns="112014" rIns="149352" bIns="168021" numCol="1" spcCol="1270" anchor="t" anchorCtr="0">
          <a:noAutofit/>
        </a:bodyPr>
        <a:lstStyle/>
        <a:p>
          <a:pPr marL="228600" lvl="1" indent="-228600" algn="l" defTabSz="933450">
            <a:lnSpc>
              <a:spcPct val="90000"/>
            </a:lnSpc>
            <a:spcBef>
              <a:spcPct val="0"/>
            </a:spcBef>
            <a:spcAft>
              <a:spcPct val="15000"/>
            </a:spcAft>
            <a:buChar char="••"/>
          </a:pPr>
          <a:r>
            <a:rPr lang="es-ES" sz="2100" kern="1200" dirty="0" smtClean="0"/>
            <a:t>Estadio </a:t>
          </a:r>
          <a:r>
            <a:rPr lang="es-ES" sz="2100" kern="1200" dirty="0" err="1" smtClean="0"/>
            <a:t>sensoriomotor</a:t>
          </a:r>
          <a:r>
            <a:rPr lang="es-ES" sz="2100" kern="1200" dirty="0" smtClean="0"/>
            <a:t> y proyectivo</a:t>
          </a:r>
          <a:endParaRPr lang="es-ES" sz="2100" kern="1200" dirty="0"/>
        </a:p>
        <a:p>
          <a:pPr marL="228600" lvl="1" indent="-228600" algn="l" defTabSz="933450">
            <a:lnSpc>
              <a:spcPct val="90000"/>
            </a:lnSpc>
            <a:spcBef>
              <a:spcPct val="0"/>
            </a:spcBef>
            <a:spcAft>
              <a:spcPct val="15000"/>
            </a:spcAft>
            <a:buChar char="••"/>
          </a:pPr>
          <a:r>
            <a:rPr lang="es-ES" sz="2100" kern="1200" dirty="0" smtClean="0"/>
            <a:t>Adquisición de la marcha</a:t>
          </a:r>
          <a:endParaRPr lang="es-ES" sz="2100" kern="1200" dirty="0"/>
        </a:p>
        <a:p>
          <a:pPr marL="228600" lvl="1" indent="-228600" algn="l" defTabSz="933450">
            <a:lnSpc>
              <a:spcPct val="90000"/>
            </a:lnSpc>
            <a:spcBef>
              <a:spcPct val="0"/>
            </a:spcBef>
            <a:spcAft>
              <a:spcPct val="15000"/>
            </a:spcAft>
            <a:buChar char="••"/>
          </a:pPr>
          <a:r>
            <a:rPr lang="es-ES" sz="2100" kern="1200" dirty="0" smtClean="0"/>
            <a:t>Acto motor y las </a:t>
          </a:r>
          <a:r>
            <a:rPr lang="es-ES" sz="2100" kern="1200" dirty="0" err="1" smtClean="0"/>
            <a:t>praxias</a:t>
          </a:r>
          <a:endParaRPr lang="es-ES" sz="2100" kern="1200" dirty="0"/>
        </a:p>
        <a:p>
          <a:pPr marL="228600" lvl="1" indent="-228600" algn="l" defTabSz="933450">
            <a:lnSpc>
              <a:spcPct val="90000"/>
            </a:lnSpc>
            <a:spcBef>
              <a:spcPct val="0"/>
            </a:spcBef>
            <a:spcAft>
              <a:spcPct val="15000"/>
            </a:spcAft>
            <a:buChar char="••"/>
          </a:pPr>
          <a:r>
            <a:rPr lang="es-ES" sz="2100" kern="1200" dirty="0" smtClean="0"/>
            <a:t>Lenguaje</a:t>
          </a:r>
          <a:endParaRPr lang="es-ES" sz="2100" kern="1200" dirty="0"/>
        </a:p>
        <a:p>
          <a:pPr marL="228600" lvl="1" indent="-228600" algn="l" defTabSz="933450">
            <a:lnSpc>
              <a:spcPct val="90000"/>
            </a:lnSpc>
            <a:spcBef>
              <a:spcPct val="0"/>
            </a:spcBef>
            <a:spcAft>
              <a:spcPct val="15000"/>
            </a:spcAft>
            <a:buChar char="••"/>
          </a:pPr>
          <a:r>
            <a:rPr lang="es-ES" sz="2100" kern="1200" dirty="0" smtClean="0"/>
            <a:t>Imitación o </a:t>
          </a:r>
          <a:r>
            <a:rPr lang="es-ES" sz="2100" kern="1200" dirty="0" err="1" smtClean="0"/>
            <a:t>funcion</a:t>
          </a:r>
          <a:r>
            <a:rPr lang="es-ES" sz="2100" kern="1200" dirty="0" smtClean="0"/>
            <a:t> </a:t>
          </a:r>
          <a:r>
            <a:rPr lang="es-ES" sz="2100" kern="1200" dirty="0" err="1" smtClean="0"/>
            <a:t>simbolica</a:t>
          </a:r>
          <a:endParaRPr lang="es-ES" sz="2100" kern="1200" dirty="0"/>
        </a:p>
        <a:p>
          <a:pPr marL="228600" lvl="1" indent="-228600" algn="l" defTabSz="933450">
            <a:lnSpc>
              <a:spcPct val="90000"/>
            </a:lnSpc>
            <a:spcBef>
              <a:spcPct val="0"/>
            </a:spcBef>
            <a:spcAft>
              <a:spcPct val="15000"/>
            </a:spcAft>
            <a:buChar char="••"/>
          </a:pPr>
          <a:r>
            <a:rPr lang="es-ES" sz="2100" kern="1200" dirty="0" smtClean="0"/>
            <a:t>representación</a:t>
          </a:r>
          <a:endParaRPr lang="es-ES" sz="2100" kern="1200" dirty="0"/>
        </a:p>
      </dsp:txBody>
      <dsp:txXfrm>
        <a:off x="5719571" y="659381"/>
        <a:ext cx="2507456" cy="3812000"/>
      </dsp:txXfrm>
    </dsp:sp>
  </dsp:spTree>
</dsp:drawing>
</file>

<file path=ppt/diagrams/drawing6.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57006BC3-0F0C-49FF-912A-9A68D282EB10}">
      <dsp:nvSpPr>
        <dsp:cNvPr id="0" name=""/>
        <dsp:cNvSpPr/>
      </dsp:nvSpPr>
      <dsp:spPr>
        <a:xfrm>
          <a:off x="2571" y="209614"/>
          <a:ext cx="2507456" cy="6048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9352" tIns="85344" rIns="149352" bIns="85344" numCol="1" spcCol="1270" anchor="ctr" anchorCtr="0">
          <a:noAutofit/>
        </a:bodyPr>
        <a:lstStyle/>
        <a:p>
          <a:pPr lvl="0" algn="ctr" defTabSz="933450">
            <a:lnSpc>
              <a:spcPct val="90000"/>
            </a:lnSpc>
            <a:spcBef>
              <a:spcPct val="0"/>
            </a:spcBef>
            <a:spcAft>
              <a:spcPct val="35000"/>
            </a:spcAft>
          </a:pPr>
          <a:r>
            <a:rPr lang="es-ES" sz="2100" kern="1200" dirty="0" smtClean="0"/>
            <a:t>PSICOANALISIS</a:t>
          </a:r>
          <a:endParaRPr lang="es-ES" sz="2100" kern="1200" dirty="0"/>
        </a:p>
      </dsp:txBody>
      <dsp:txXfrm>
        <a:off x="2571" y="209614"/>
        <a:ext cx="2507456" cy="604800"/>
      </dsp:txXfrm>
    </dsp:sp>
    <dsp:sp modelId="{EC5C2AAE-317B-4D2B-A3D0-1696B72E6078}">
      <dsp:nvSpPr>
        <dsp:cNvPr id="0" name=""/>
        <dsp:cNvSpPr/>
      </dsp:nvSpPr>
      <dsp:spPr>
        <a:xfrm>
          <a:off x="82359" y="873142"/>
          <a:ext cx="2507456" cy="3501933"/>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2014" tIns="112014" rIns="149352" bIns="168021" numCol="1" spcCol="1270" anchor="t" anchorCtr="0">
          <a:noAutofit/>
        </a:bodyPr>
        <a:lstStyle/>
        <a:p>
          <a:pPr marL="228600" lvl="1" indent="-228600" algn="l" defTabSz="933450">
            <a:lnSpc>
              <a:spcPct val="90000"/>
            </a:lnSpc>
            <a:spcBef>
              <a:spcPct val="0"/>
            </a:spcBef>
            <a:spcAft>
              <a:spcPct val="15000"/>
            </a:spcAft>
            <a:buChar char="••"/>
          </a:pPr>
          <a:r>
            <a:rPr lang="es-ES" sz="2100" kern="1200" dirty="0" smtClean="0"/>
            <a:t>A. Fase </a:t>
          </a:r>
          <a:r>
            <a:rPr lang="es-ES" sz="2100" kern="1200" dirty="0" err="1" smtClean="0"/>
            <a:t>pregenital</a:t>
          </a:r>
          <a:endParaRPr lang="es-ES" sz="2100" kern="1200" dirty="0"/>
        </a:p>
        <a:p>
          <a:pPr marL="228600" lvl="1" indent="-228600" algn="l" defTabSz="933450">
            <a:lnSpc>
              <a:spcPct val="90000"/>
            </a:lnSpc>
            <a:spcBef>
              <a:spcPct val="0"/>
            </a:spcBef>
            <a:spcAft>
              <a:spcPct val="15000"/>
            </a:spcAft>
            <a:buChar char="••"/>
          </a:pPr>
          <a:endParaRPr lang="es-ES" sz="2100" kern="1200" dirty="0"/>
        </a:p>
        <a:p>
          <a:pPr marL="228600" lvl="1" indent="-228600" algn="l" defTabSz="933450">
            <a:lnSpc>
              <a:spcPct val="90000"/>
            </a:lnSpc>
            <a:spcBef>
              <a:spcPct val="0"/>
            </a:spcBef>
            <a:spcAft>
              <a:spcPct val="15000"/>
            </a:spcAft>
            <a:buChar char="••"/>
          </a:pPr>
          <a:r>
            <a:rPr lang="es-ES" sz="2100" kern="1200" dirty="0" smtClean="0"/>
            <a:t>Estadio anal o de narcisismo</a:t>
          </a:r>
          <a:endParaRPr lang="es-ES" sz="2100" kern="1200" dirty="0"/>
        </a:p>
      </dsp:txBody>
      <dsp:txXfrm>
        <a:off x="82359" y="873142"/>
        <a:ext cx="2507456" cy="3501933"/>
      </dsp:txXfrm>
    </dsp:sp>
    <dsp:sp modelId="{A29BB4A1-1FBC-465F-A877-05917E2ECCD6}">
      <dsp:nvSpPr>
        <dsp:cNvPr id="0" name=""/>
        <dsp:cNvSpPr/>
      </dsp:nvSpPr>
      <dsp:spPr>
        <a:xfrm>
          <a:off x="2861071" y="209614"/>
          <a:ext cx="2507456" cy="6048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9352" tIns="85344" rIns="149352" bIns="85344" numCol="1" spcCol="1270" anchor="ctr" anchorCtr="0">
          <a:noAutofit/>
        </a:bodyPr>
        <a:lstStyle/>
        <a:p>
          <a:pPr lvl="0" algn="ctr" defTabSz="933450">
            <a:lnSpc>
              <a:spcPct val="90000"/>
            </a:lnSpc>
            <a:spcBef>
              <a:spcPct val="0"/>
            </a:spcBef>
            <a:spcAft>
              <a:spcPct val="35000"/>
            </a:spcAft>
          </a:pPr>
          <a:r>
            <a:rPr lang="es-ES" sz="2100" kern="1200" dirty="0" smtClean="0"/>
            <a:t>PIAGET</a:t>
          </a:r>
          <a:endParaRPr lang="es-ES" sz="2100" kern="1200" dirty="0"/>
        </a:p>
      </dsp:txBody>
      <dsp:txXfrm>
        <a:off x="2861071" y="209614"/>
        <a:ext cx="2507456" cy="604800"/>
      </dsp:txXfrm>
    </dsp:sp>
    <dsp:sp modelId="{416F832F-F2C6-4ED6-9F40-1BE83B9E1CA7}">
      <dsp:nvSpPr>
        <dsp:cNvPr id="0" name=""/>
        <dsp:cNvSpPr/>
      </dsp:nvSpPr>
      <dsp:spPr>
        <a:xfrm>
          <a:off x="2861071" y="814414"/>
          <a:ext cx="2507456" cy="3501933"/>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2014" tIns="112014" rIns="149352" bIns="168021" numCol="1" spcCol="1270" anchor="t" anchorCtr="0">
          <a:noAutofit/>
        </a:bodyPr>
        <a:lstStyle/>
        <a:p>
          <a:pPr marL="228600" lvl="1" indent="-228600" algn="l" defTabSz="933450">
            <a:lnSpc>
              <a:spcPct val="90000"/>
            </a:lnSpc>
            <a:spcBef>
              <a:spcPct val="0"/>
            </a:spcBef>
            <a:spcAft>
              <a:spcPct val="15000"/>
            </a:spcAft>
            <a:buChar char="••"/>
          </a:pPr>
          <a:r>
            <a:rPr lang="es-ES" sz="2100" kern="1200" dirty="0" smtClean="0"/>
            <a:t>Periodo preoperatorio</a:t>
          </a:r>
          <a:endParaRPr lang="es-ES" sz="2100" kern="1200" dirty="0"/>
        </a:p>
        <a:p>
          <a:pPr marL="228600" lvl="1" indent="-228600" algn="l" defTabSz="933450">
            <a:lnSpc>
              <a:spcPct val="90000"/>
            </a:lnSpc>
            <a:spcBef>
              <a:spcPct val="0"/>
            </a:spcBef>
            <a:spcAft>
              <a:spcPct val="15000"/>
            </a:spcAft>
            <a:buChar char="••"/>
          </a:pPr>
          <a:r>
            <a:rPr lang="es-ES" sz="2100" kern="1200" dirty="0" smtClean="0"/>
            <a:t>Aparición de la función simbólica</a:t>
          </a:r>
          <a:endParaRPr lang="es-ES" sz="2100" kern="1200" dirty="0"/>
        </a:p>
        <a:p>
          <a:pPr marL="228600" lvl="1" indent="-228600" algn="l" defTabSz="933450">
            <a:lnSpc>
              <a:spcPct val="90000"/>
            </a:lnSpc>
            <a:spcBef>
              <a:spcPct val="0"/>
            </a:spcBef>
            <a:spcAft>
              <a:spcPct val="15000"/>
            </a:spcAft>
            <a:buChar char="••"/>
          </a:pPr>
          <a:r>
            <a:rPr lang="es-ES" sz="2100" kern="1200" dirty="0" smtClean="0"/>
            <a:t>_Imitación diferida</a:t>
          </a:r>
          <a:endParaRPr lang="es-ES" sz="2100" kern="1200" dirty="0"/>
        </a:p>
        <a:p>
          <a:pPr marL="228600" lvl="1" indent="-228600" algn="l" defTabSz="933450">
            <a:lnSpc>
              <a:spcPct val="90000"/>
            </a:lnSpc>
            <a:spcBef>
              <a:spcPct val="0"/>
            </a:spcBef>
            <a:spcAft>
              <a:spcPct val="15000"/>
            </a:spcAft>
            <a:buChar char="••"/>
          </a:pPr>
          <a:r>
            <a:rPr lang="es-ES" sz="2100" kern="1200" dirty="0" smtClean="0"/>
            <a:t>- Juego simbólico</a:t>
          </a:r>
          <a:endParaRPr lang="es-ES" sz="2100" kern="1200" dirty="0"/>
        </a:p>
        <a:p>
          <a:pPr marL="228600" lvl="1" indent="-228600" algn="l" defTabSz="933450">
            <a:lnSpc>
              <a:spcPct val="90000"/>
            </a:lnSpc>
            <a:spcBef>
              <a:spcPct val="0"/>
            </a:spcBef>
            <a:spcAft>
              <a:spcPct val="15000"/>
            </a:spcAft>
            <a:buChar char="••"/>
          </a:pPr>
          <a:r>
            <a:rPr lang="es-ES" sz="2100" kern="1200" dirty="0" smtClean="0"/>
            <a:t>El lenguaje</a:t>
          </a:r>
          <a:endParaRPr lang="es-ES" sz="2100" kern="1200" dirty="0"/>
        </a:p>
        <a:p>
          <a:pPr marL="228600" lvl="1" indent="-228600" algn="l" defTabSz="933450">
            <a:lnSpc>
              <a:spcPct val="90000"/>
            </a:lnSpc>
            <a:spcBef>
              <a:spcPct val="0"/>
            </a:spcBef>
            <a:spcAft>
              <a:spcPct val="15000"/>
            </a:spcAft>
            <a:buChar char="••"/>
          </a:pPr>
          <a:r>
            <a:rPr lang="es-ES" sz="2100" kern="1200" dirty="0" smtClean="0"/>
            <a:t>La representación grafica  </a:t>
          </a:r>
          <a:endParaRPr lang="es-ES" sz="2100" kern="1200" dirty="0"/>
        </a:p>
      </dsp:txBody>
      <dsp:txXfrm>
        <a:off x="2861071" y="814414"/>
        <a:ext cx="2507456" cy="3501933"/>
      </dsp:txXfrm>
    </dsp:sp>
    <dsp:sp modelId="{6801DBF4-91CE-46D0-81CC-6381F8389BD1}">
      <dsp:nvSpPr>
        <dsp:cNvPr id="0" name=""/>
        <dsp:cNvSpPr/>
      </dsp:nvSpPr>
      <dsp:spPr>
        <a:xfrm>
          <a:off x="5719571" y="209614"/>
          <a:ext cx="2507456" cy="6048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9352" tIns="85344" rIns="149352" bIns="85344" numCol="1" spcCol="1270" anchor="ctr" anchorCtr="0">
          <a:noAutofit/>
        </a:bodyPr>
        <a:lstStyle/>
        <a:p>
          <a:pPr lvl="0" algn="ctr" defTabSz="933450">
            <a:lnSpc>
              <a:spcPct val="90000"/>
            </a:lnSpc>
            <a:spcBef>
              <a:spcPct val="0"/>
            </a:spcBef>
            <a:spcAft>
              <a:spcPct val="35000"/>
            </a:spcAft>
          </a:pPr>
          <a:r>
            <a:rPr lang="es-ES" sz="2100" kern="1200" dirty="0" smtClean="0"/>
            <a:t>WALLON</a:t>
          </a:r>
          <a:endParaRPr lang="es-ES" sz="2100" kern="1200" dirty="0"/>
        </a:p>
      </dsp:txBody>
      <dsp:txXfrm>
        <a:off x="5719571" y="209614"/>
        <a:ext cx="2507456" cy="604800"/>
      </dsp:txXfrm>
    </dsp:sp>
    <dsp:sp modelId="{25765DAD-9143-4FD4-A21B-4BF50F974324}">
      <dsp:nvSpPr>
        <dsp:cNvPr id="0" name=""/>
        <dsp:cNvSpPr/>
      </dsp:nvSpPr>
      <dsp:spPr>
        <a:xfrm>
          <a:off x="5719571" y="814414"/>
          <a:ext cx="2507456" cy="3501933"/>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2014" tIns="112014" rIns="149352" bIns="168021" numCol="1" spcCol="1270" anchor="t" anchorCtr="0">
          <a:noAutofit/>
        </a:bodyPr>
        <a:lstStyle/>
        <a:p>
          <a:pPr marL="228600" lvl="1" indent="-228600" algn="l" defTabSz="933450">
            <a:lnSpc>
              <a:spcPct val="90000"/>
            </a:lnSpc>
            <a:spcBef>
              <a:spcPct val="0"/>
            </a:spcBef>
            <a:spcAft>
              <a:spcPct val="15000"/>
            </a:spcAft>
            <a:buChar char="••"/>
          </a:pPr>
          <a:r>
            <a:rPr lang="es-ES" sz="2100" kern="1200" dirty="0" smtClean="0"/>
            <a:t>Estadio </a:t>
          </a:r>
          <a:r>
            <a:rPr lang="es-ES" sz="2100" kern="1200" dirty="0" err="1" smtClean="0"/>
            <a:t>sensoriomotor</a:t>
          </a:r>
          <a:r>
            <a:rPr lang="es-ES" sz="2100" kern="1200" dirty="0" smtClean="0"/>
            <a:t> y proyectivo</a:t>
          </a:r>
          <a:endParaRPr lang="es-ES" sz="2100" kern="1200" dirty="0"/>
        </a:p>
        <a:p>
          <a:pPr marL="228600" lvl="1" indent="-228600" algn="l" defTabSz="933450">
            <a:lnSpc>
              <a:spcPct val="90000"/>
            </a:lnSpc>
            <a:spcBef>
              <a:spcPct val="0"/>
            </a:spcBef>
            <a:spcAft>
              <a:spcPct val="15000"/>
            </a:spcAft>
            <a:buChar char="••"/>
          </a:pPr>
          <a:r>
            <a:rPr lang="es-ES" sz="2100" kern="1200" dirty="0" smtClean="0"/>
            <a:t>La imitación o función simbólica</a:t>
          </a:r>
          <a:endParaRPr lang="es-ES" sz="2100" kern="1200" dirty="0"/>
        </a:p>
        <a:p>
          <a:pPr marL="228600" lvl="1" indent="-228600" algn="l" defTabSz="933450">
            <a:lnSpc>
              <a:spcPct val="90000"/>
            </a:lnSpc>
            <a:spcBef>
              <a:spcPct val="0"/>
            </a:spcBef>
            <a:spcAft>
              <a:spcPct val="15000"/>
            </a:spcAft>
            <a:buChar char="••"/>
          </a:pPr>
          <a:r>
            <a:rPr lang="es-ES" sz="2100" kern="1200" dirty="0" smtClean="0"/>
            <a:t>La representación</a:t>
          </a:r>
          <a:endParaRPr lang="es-ES" sz="2100" kern="1200" dirty="0"/>
        </a:p>
      </dsp:txBody>
      <dsp:txXfrm>
        <a:off x="5719571" y="814414"/>
        <a:ext cx="2507456" cy="3501933"/>
      </dsp:txXfrm>
    </dsp:sp>
  </dsp:spTree>
</dsp:drawing>
</file>

<file path=ppt/diagrams/drawing7.xml><?xml version="1.0" encoding="utf-8"?>
<dsp:drawing xmlns:dgm="http://schemas.openxmlformats.org/drawingml/2006/diagram" xmlns:a="http://schemas.openxmlformats.org/drawingml/2006/main" xmlns:dsp="http://schemas.microsoft.com/office/drawing/2008/diagram">
  <dsp:spTree>
    <dsp:nvGrpSpPr>
      <dsp:cNvPr id="0" name=""/>
      <dsp:cNvGrpSpPr/>
    </dsp:nvGrpSpPr>
    <dsp:grpSpPr/>
    <dsp:sp modelId="{57006BC3-0F0C-49FF-912A-9A68D282EB10}">
      <dsp:nvSpPr>
        <dsp:cNvPr id="0" name=""/>
        <dsp:cNvSpPr/>
      </dsp:nvSpPr>
      <dsp:spPr>
        <a:xfrm>
          <a:off x="2571" y="153353"/>
          <a:ext cx="2507456" cy="6336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89408" rIns="156464" bIns="89408" numCol="1" spcCol="1270" anchor="ctr" anchorCtr="0">
          <a:noAutofit/>
        </a:bodyPr>
        <a:lstStyle/>
        <a:p>
          <a:pPr lvl="0" algn="ctr" defTabSz="977900">
            <a:lnSpc>
              <a:spcPct val="90000"/>
            </a:lnSpc>
            <a:spcBef>
              <a:spcPct val="0"/>
            </a:spcBef>
            <a:spcAft>
              <a:spcPct val="35000"/>
            </a:spcAft>
          </a:pPr>
          <a:r>
            <a:rPr lang="es-ES" sz="2200" kern="1200" dirty="0" smtClean="0"/>
            <a:t>PSICOANALISIS</a:t>
          </a:r>
          <a:endParaRPr lang="es-ES" sz="2200" kern="1200" dirty="0"/>
        </a:p>
      </dsp:txBody>
      <dsp:txXfrm>
        <a:off x="2571" y="153353"/>
        <a:ext cx="2507456" cy="633600"/>
      </dsp:txXfrm>
    </dsp:sp>
    <dsp:sp modelId="{EC5C2AAE-317B-4D2B-A3D0-1696B72E6078}">
      <dsp:nvSpPr>
        <dsp:cNvPr id="0" name=""/>
        <dsp:cNvSpPr/>
      </dsp:nvSpPr>
      <dsp:spPr>
        <a:xfrm>
          <a:off x="82359" y="847084"/>
          <a:ext cx="2507456" cy="3585656"/>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7348" tIns="117348" rIns="156464" bIns="176022" numCol="1" spcCol="1270" anchor="t" anchorCtr="0">
          <a:noAutofit/>
        </a:bodyPr>
        <a:lstStyle/>
        <a:p>
          <a:pPr marL="228600" lvl="1" indent="-228600" algn="l" defTabSz="977900">
            <a:lnSpc>
              <a:spcPct val="90000"/>
            </a:lnSpc>
            <a:spcBef>
              <a:spcPct val="0"/>
            </a:spcBef>
            <a:spcAft>
              <a:spcPct val="15000"/>
            </a:spcAft>
            <a:buChar char="••"/>
          </a:pPr>
          <a:r>
            <a:rPr lang="es-ES" sz="2200" kern="1200" dirty="0" smtClean="0"/>
            <a:t>A. Fase </a:t>
          </a:r>
          <a:r>
            <a:rPr lang="es-ES" sz="2200" kern="1200" dirty="0" err="1" smtClean="0"/>
            <a:t>pregenital</a:t>
          </a:r>
          <a:endParaRPr lang="es-ES" sz="2200" kern="1200" dirty="0"/>
        </a:p>
        <a:p>
          <a:pPr marL="228600" lvl="1" indent="-228600" algn="l" defTabSz="977900">
            <a:lnSpc>
              <a:spcPct val="90000"/>
            </a:lnSpc>
            <a:spcBef>
              <a:spcPct val="0"/>
            </a:spcBef>
            <a:spcAft>
              <a:spcPct val="15000"/>
            </a:spcAft>
            <a:buChar char="••"/>
          </a:pPr>
          <a:r>
            <a:rPr lang="es-ES" sz="2200" kern="1200" dirty="0" smtClean="0"/>
            <a:t>Estadio fálico</a:t>
          </a:r>
          <a:endParaRPr lang="es-ES" sz="2200" kern="1200" dirty="0"/>
        </a:p>
        <a:p>
          <a:pPr marL="228600" lvl="1" indent="-228600" algn="l" defTabSz="977900">
            <a:lnSpc>
              <a:spcPct val="90000"/>
            </a:lnSpc>
            <a:spcBef>
              <a:spcPct val="0"/>
            </a:spcBef>
            <a:spcAft>
              <a:spcPct val="15000"/>
            </a:spcAft>
            <a:buChar char="••"/>
          </a:pPr>
          <a:endParaRPr lang="es-ES" sz="2200" kern="1200" dirty="0"/>
        </a:p>
        <a:p>
          <a:pPr marL="228600" lvl="1" indent="-228600" algn="l" defTabSz="977900">
            <a:lnSpc>
              <a:spcPct val="90000"/>
            </a:lnSpc>
            <a:spcBef>
              <a:spcPct val="0"/>
            </a:spcBef>
            <a:spcAft>
              <a:spcPct val="15000"/>
            </a:spcAft>
            <a:buChar char="••"/>
          </a:pPr>
          <a:r>
            <a:rPr lang="es-ES" sz="2200" kern="1200" dirty="0" smtClean="0"/>
            <a:t>Tase Genital</a:t>
          </a:r>
          <a:endParaRPr lang="es-ES" sz="2200" kern="1200" dirty="0"/>
        </a:p>
        <a:p>
          <a:pPr marL="228600" lvl="1" indent="-228600" algn="l" defTabSz="977900">
            <a:lnSpc>
              <a:spcPct val="90000"/>
            </a:lnSpc>
            <a:spcBef>
              <a:spcPct val="0"/>
            </a:spcBef>
            <a:spcAft>
              <a:spcPct val="15000"/>
            </a:spcAft>
            <a:buChar char="••"/>
          </a:pPr>
          <a:r>
            <a:rPr lang="es-ES" sz="2200" kern="1200" dirty="0" smtClean="0"/>
            <a:t>Estadio de latencia</a:t>
          </a:r>
          <a:endParaRPr lang="es-ES" sz="2200" kern="1200" dirty="0"/>
        </a:p>
        <a:p>
          <a:pPr marL="228600" lvl="1" indent="-228600" algn="l" defTabSz="977900">
            <a:lnSpc>
              <a:spcPct val="90000"/>
            </a:lnSpc>
            <a:spcBef>
              <a:spcPct val="0"/>
            </a:spcBef>
            <a:spcAft>
              <a:spcPct val="15000"/>
            </a:spcAft>
            <a:buChar char="••"/>
          </a:pPr>
          <a:endParaRPr lang="es-ES" sz="2200" kern="1200" dirty="0"/>
        </a:p>
      </dsp:txBody>
      <dsp:txXfrm>
        <a:off x="82359" y="847084"/>
        <a:ext cx="2507456" cy="3585656"/>
      </dsp:txXfrm>
    </dsp:sp>
    <dsp:sp modelId="{A29BB4A1-1FBC-465F-A877-05917E2ECCD6}">
      <dsp:nvSpPr>
        <dsp:cNvPr id="0" name=""/>
        <dsp:cNvSpPr/>
      </dsp:nvSpPr>
      <dsp:spPr>
        <a:xfrm>
          <a:off x="2861071" y="153353"/>
          <a:ext cx="2507456" cy="6336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89408" rIns="156464" bIns="89408" numCol="1" spcCol="1270" anchor="ctr" anchorCtr="0">
          <a:noAutofit/>
        </a:bodyPr>
        <a:lstStyle/>
        <a:p>
          <a:pPr lvl="0" algn="ctr" defTabSz="977900">
            <a:lnSpc>
              <a:spcPct val="90000"/>
            </a:lnSpc>
            <a:spcBef>
              <a:spcPct val="0"/>
            </a:spcBef>
            <a:spcAft>
              <a:spcPct val="35000"/>
            </a:spcAft>
          </a:pPr>
          <a:r>
            <a:rPr lang="es-ES" sz="2200" kern="1200" dirty="0" smtClean="0"/>
            <a:t>PIAGET</a:t>
          </a:r>
          <a:endParaRPr lang="es-ES" sz="2200" kern="1200" dirty="0"/>
        </a:p>
      </dsp:txBody>
      <dsp:txXfrm>
        <a:off x="2861071" y="153353"/>
        <a:ext cx="2507456" cy="633600"/>
      </dsp:txXfrm>
    </dsp:sp>
    <dsp:sp modelId="{416F832F-F2C6-4ED6-9F40-1BE83B9E1CA7}">
      <dsp:nvSpPr>
        <dsp:cNvPr id="0" name=""/>
        <dsp:cNvSpPr/>
      </dsp:nvSpPr>
      <dsp:spPr>
        <a:xfrm>
          <a:off x="2861071" y="786953"/>
          <a:ext cx="2507456" cy="3585656"/>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7348" tIns="117348" rIns="156464" bIns="176022" numCol="1" spcCol="1270" anchor="t" anchorCtr="0">
          <a:noAutofit/>
        </a:bodyPr>
        <a:lstStyle/>
        <a:p>
          <a:pPr marL="228600" lvl="1" indent="-228600" algn="l" defTabSz="977900">
            <a:lnSpc>
              <a:spcPct val="90000"/>
            </a:lnSpc>
            <a:spcBef>
              <a:spcPct val="0"/>
            </a:spcBef>
            <a:spcAft>
              <a:spcPct val="15000"/>
            </a:spcAft>
            <a:buChar char="••"/>
          </a:pPr>
          <a:r>
            <a:rPr lang="es-ES" sz="2200" kern="1200" dirty="0" smtClean="0"/>
            <a:t>Periodo preoperatorio</a:t>
          </a:r>
          <a:endParaRPr lang="es-ES" sz="2200" kern="1200" dirty="0"/>
        </a:p>
        <a:p>
          <a:pPr marL="228600" lvl="1" indent="-228600" algn="l" defTabSz="977900">
            <a:lnSpc>
              <a:spcPct val="90000"/>
            </a:lnSpc>
            <a:spcBef>
              <a:spcPct val="0"/>
            </a:spcBef>
            <a:spcAft>
              <a:spcPct val="15000"/>
            </a:spcAft>
            <a:buChar char="••"/>
          </a:pPr>
          <a:r>
            <a:rPr lang="es-ES" sz="2200" kern="1200" dirty="0" smtClean="0"/>
            <a:t>Función simbólica</a:t>
          </a:r>
          <a:endParaRPr lang="es-ES" sz="2200" kern="1200" dirty="0"/>
        </a:p>
        <a:p>
          <a:pPr marL="228600" lvl="1" indent="-228600" algn="l" defTabSz="977900">
            <a:lnSpc>
              <a:spcPct val="90000"/>
            </a:lnSpc>
            <a:spcBef>
              <a:spcPct val="0"/>
            </a:spcBef>
            <a:spcAft>
              <a:spcPct val="15000"/>
            </a:spcAft>
            <a:buChar char="••"/>
          </a:pPr>
          <a:r>
            <a:rPr lang="es-ES" sz="2200" kern="1200" dirty="0" smtClean="0"/>
            <a:t>Organizaciones representativas</a:t>
          </a:r>
          <a:endParaRPr lang="es-ES" sz="2200" kern="1200" dirty="0"/>
        </a:p>
      </dsp:txBody>
      <dsp:txXfrm>
        <a:off x="2861071" y="786953"/>
        <a:ext cx="2507456" cy="3585656"/>
      </dsp:txXfrm>
    </dsp:sp>
    <dsp:sp modelId="{6801DBF4-91CE-46D0-81CC-6381F8389BD1}">
      <dsp:nvSpPr>
        <dsp:cNvPr id="0" name=""/>
        <dsp:cNvSpPr/>
      </dsp:nvSpPr>
      <dsp:spPr>
        <a:xfrm>
          <a:off x="5719571" y="153353"/>
          <a:ext cx="2507456" cy="633600"/>
        </a:xfrm>
        <a:prstGeom prst="rect">
          <a:avLst/>
        </a:prstGeom>
        <a:solidFill>
          <a:schemeClr val="accent1">
            <a:hueOff val="0"/>
            <a:satOff val="0"/>
            <a:lumOff val="0"/>
            <a:alphaOff val="0"/>
          </a:schemeClr>
        </a:solidFill>
        <a:ln w="48000" cap="flat" cmpd="thickThin"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56464" tIns="89408" rIns="156464" bIns="89408" numCol="1" spcCol="1270" anchor="ctr" anchorCtr="0">
          <a:noAutofit/>
        </a:bodyPr>
        <a:lstStyle/>
        <a:p>
          <a:pPr lvl="0" algn="ctr" defTabSz="977900">
            <a:lnSpc>
              <a:spcPct val="90000"/>
            </a:lnSpc>
            <a:spcBef>
              <a:spcPct val="0"/>
            </a:spcBef>
            <a:spcAft>
              <a:spcPct val="35000"/>
            </a:spcAft>
          </a:pPr>
          <a:r>
            <a:rPr lang="es-ES" sz="2200" kern="1200" dirty="0" smtClean="0"/>
            <a:t>WALLON</a:t>
          </a:r>
          <a:endParaRPr lang="es-ES" sz="2200" kern="1200" dirty="0"/>
        </a:p>
      </dsp:txBody>
      <dsp:txXfrm>
        <a:off x="5719571" y="153353"/>
        <a:ext cx="2507456" cy="633600"/>
      </dsp:txXfrm>
    </dsp:sp>
    <dsp:sp modelId="{25765DAD-9143-4FD4-A21B-4BF50F974324}">
      <dsp:nvSpPr>
        <dsp:cNvPr id="0" name=""/>
        <dsp:cNvSpPr/>
      </dsp:nvSpPr>
      <dsp:spPr>
        <a:xfrm>
          <a:off x="5719571" y="786953"/>
          <a:ext cx="2507456" cy="3585656"/>
        </a:xfrm>
        <a:prstGeom prst="rect">
          <a:avLst/>
        </a:prstGeom>
        <a:solidFill>
          <a:schemeClr val="accent1">
            <a:alpha val="90000"/>
            <a:tint val="40000"/>
            <a:hueOff val="0"/>
            <a:satOff val="0"/>
            <a:lumOff val="0"/>
            <a:alphaOff val="0"/>
          </a:schemeClr>
        </a:solidFill>
        <a:ln w="48000" cap="flat" cmpd="thickThin" algn="ctr">
          <a:solidFill>
            <a:schemeClr val="accent1">
              <a:alpha val="90000"/>
              <a:tint val="4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17348" tIns="117348" rIns="156464" bIns="176022" numCol="1" spcCol="1270" anchor="t" anchorCtr="0">
          <a:noAutofit/>
        </a:bodyPr>
        <a:lstStyle/>
        <a:p>
          <a:pPr marL="228600" lvl="1" indent="-228600" algn="l" defTabSz="977900">
            <a:lnSpc>
              <a:spcPct val="90000"/>
            </a:lnSpc>
            <a:spcBef>
              <a:spcPct val="0"/>
            </a:spcBef>
            <a:spcAft>
              <a:spcPct val="15000"/>
            </a:spcAft>
            <a:buChar char="••"/>
          </a:pPr>
          <a:r>
            <a:rPr lang="es-ES" sz="2200" kern="1200" dirty="0" smtClean="0"/>
            <a:t>Estadio personalismo</a:t>
          </a:r>
          <a:endParaRPr lang="es-ES" sz="2200" kern="1200" dirty="0"/>
        </a:p>
        <a:p>
          <a:pPr marL="228600" lvl="1" indent="-228600" algn="l" defTabSz="977900">
            <a:lnSpc>
              <a:spcPct val="90000"/>
            </a:lnSpc>
            <a:spcBef>
              <a:spcPct val="0"/>
            </a:spcBef>
            <a:spcAft>
              <a:spcPct val="15000"/>
            </a:spcAft>
            <a:buChar char="••"/>
          </a:pPr>
          <a:r>
            <a:rPr lang="es-ES" sz="2200" kern="1200" dirty="0" smtClean="0"/>
            <a:t>Adquisición y consolidación de la dominancia lateral</a:t>
          </a:r>
          <a:endParaRPr lang="es-ES" sz="2200" kern="1200" dirty="0"/>
        </a:p>
        <a:p>
          <a:pPr marL="228600" lvl="1" indent="-228600" algn="l" defTabSz="977900">
            <a:lnSpc>
              <a:spcPct val="90000"/>
            </a:lnSpc>
            <a:spcBef>
              <a:spcPct val="0"/>
            </a:spcBef>
            <a:spcAft>
              <a:spcPct val="15000"/>
            </a:spcAft>
            <a:buChar char="••"/>
          </a:pPr>
          <a:r>
            <a:rPr lang="es-ES" sz="2200" kern="1200" dirty="0" smtClean="0"/>
            <a:t>Orientación espacial</a:t>
          </a:r>
          <a:endParaRPr lang="es-ES" sz="2200" kern="1200" dirty="0"/>
        </a:p>
        <a:p>
          <a:pPr marL="228600" lvl="1" indent="-228600" algn="l" defTabSz="977900">
            <a:lnSpc>
              <a:spcPct val="90000"/>
            </a:lnSpc>
            <a:spcBef>
              <a:spcPct val="0"/>
            </a:spcBef>
            <a:spcAft>
              <a:spcPct val="15000"/>
            </a:spcAft>
            <a:buChar char="••"/>
          </a:pPr>
          <a:r>
            <a:rPr lang="es-ES" sz="2200" kern="1200" dirty="0" smtClean="0"/>
            <a:t>Desarrollo motricidad fina</a:t>
          </a:r>
          <a:endParaRPr lang="es-ES" sz="2200" kern="1200" dirty="0"/>
        </a:p>
      </dsp:txBody>
      <dsp:txXfrm>
        <a:off x="5719571" y="786953"/>
        <a:ext cx="2507456" cy="3585656"/>
      </dsp:txXfrm>
    </dsp:sp>
  </dsp:spTree>
</dsp:drawing>
</file>

<file path=ppt/diagrams/layout1.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6.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layout7.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ES"/>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3905185B-66BB-4C07-A437-C25D9D1C7D18}" type="datetimeFigureOut">
              <a:rPr lang="es-ES" smtClean="0"/>
              <a:pPr/>
              <a:t>29/04/2019</a:t>
            </a:fld>
            <a:endParaRPr lang="es-ES"/>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ES"/>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ES"/>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42DAC24-8D8D-4534-B3BB-98A32EBE4AF8}" type="slidenum">
              <a:rPr lang="es-ES" smtClean="0"/>
              <a:pPr/>
              <a:t>‹Nº›</a:t>
            </a:fld>
            <a:endParaRPr lang="es-ES"/>
          </a:p>
        </p:txBody>
      </p:sp>
    </p:spTree>
    <p:extLst>
      <p:ext uri="{BB962C8B-B14F-4D97-AF65-F5344CB8AC3E}">
        <p14:creationId xmlns="" xmlns:p14="http://schemas.microsoft.com/office/powerpoint/2010/main" val="252401322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bg>
      <p:bgRef idx="1002">
        <a:schemeClr val="bg2"/>
      </p:bgRef>
    </p:bg>
    <p:spTree>
      <p:nvGrpSpPr>
        <p:cNvPr id="1" name=""/>
        <p:cNvGrpSpPr/>
        <p:nvPr/>
      </p:nvGrpSpPr>
      <p:grpSpPr>
        <a:xfrm>
          <a:off x="0" y="0"/>
          <a:ext cx="0" cy="0"/>
          <a:chOff x="0" y="0"/>
          <a:chExt cx="0" cy="0"/>
        </a:xfrm>
      </p:grpSpPr>
      <p:sp>
        <p:nvSpPr>
          <p:cNvPr id="9" name="8 Rectángulo"/>
          <p:cNvSpPr/>
          <p:nvPr/>
        </p:nvSpPr>
        <p:spPr bwMode="ltGray">
          <a:xfrm>
            <a:off x="0" y="0"/>
            <a:ext cx="9143999" cy="5135430"/>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1 Título"/>
          <p:cNvSpPr>
            <a:spLocks noGrp="1"/>
          </p:cNvSpPr>
          <p:nvPr>
            <p:ph type="ctrTitle"/>
          </p:nvPr>
        </p:nvSpPr>
        <p:spPr>
          <a:xfrm>
            <a:off x="685800" y="3355848"/>
            <a:ext cx="8077200" cy="1673352"/>
          </a:xfrm>
        </p:spPr>
        <p:txBody>
          <a:bodyPr vert="horz" lIns="91440" tIns="0" rIns="45720" bIns="0" rtlCol="0" anchor="t">
            <a:normAutofit/>
            <a:scene3d>
              <a:camera prst="orthographicFront"/>
              <a:lightRig rig="threePt" dir="t">
                <a:rot lat="0" lon="0" rev="4800000"/>
              </a:lightRig>
            </a:scene3d>
            <a:sp3d prstMaterial="matte">
              <a:bevelT w="50800" h="10160"/>
            </a:sp3d>
          </a:bodyPr>
          <a:lstStyle>
            <a:lvl1pPr algn="l">
              <a:defRPr sz="4700" b="1"/>
            </a:lvl1pPr>
            <a:extLst/>
          </a:lstStyle>
          <a:p>
            <a:r>
              <a:rPr kumimoji="0" lang="es-ES" smtClean="0"/>
              <a:t>Haga clic para modificar el estilo de título del patrón</a:t>
            </a:r>
            <a:endParaRPr kumimoji="0" lang="en-US"/>
          </a:p>
        </p:txBody>
      </p:sp>
      <p:sp>
        <p:nvSpPr>
          <p:cNvPr id="3" name="2 Subtítulo"/>
          <p:cNvSpPr>
            <a:spLocks noGrp="1"/>
          </p:cNvSpPr>
          <p:nvPr>
            <p:ph type="subTitle" idx="1"/>
          </p:nvPr>
        </p:nvSpPr>
        <p:spPr>
          <a:xfrm>
            <a:off x="685800" y="1828800"/>
            <a:ext cx="8077200" cy="1499616"/>
          </a:xfrm>
        </p:spPr>
        <p:txBody>
          <a:bodyPr lIns="118872" tIns="0" rIns="45720" bIns="0" anchor="b"/>
          <a:lstStyle>
            <a:lvl1pPr marL="0" indent="0" algn="l">
              <a:buNone/>
              <a:defRPr sz="2000">
                <a:solidFill>
                  <a:srgbClr val="FFFFFF"/>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extLst/>
          </a:lstStyle>
          <a:p>
            <a:r>
              <a:rPr kumimoji="0" lang="es-ES" smtClean="0"/>
              <a:t>Haga clic para modificar el estilo de subtítulo del patrón</a:t>
            </a:r>
            <a:endParaRPr kumimoji="0" lang="en-US"/>
          </a:p>
        </p:txBody>
      </p:sp>
      <p:sp>
        <p:nvSpPr>
          <p:cNvPr id="4" name="3 Marcador de fecha"/>
          <p:cNvSpPr>
            <a:spLocks noGrp="1"/>
          </p:cNvSpPr>
          <p:nvPr>
            <p:ph type="dt" sz="half" idx="10"/>
          </p:nvPr>
        </p:nvSpPr>
        <p:spPr/>
        <p:txBody>
          <a:bodyPr/>
          <a:lstStyle/>
          <a:p>
            <a:fld id="{7A847CFC-816F-41D0-AAC0-9BF4FEBC753E}" type="datetimeFigureOut">
              <a:rPr lang="es-ES" smtClean="0"/>
              <a:pPr/>
              <a:t>29/04/2019</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
        <p:nvSpPr>
          <p:cNvPr id="10" name="9 Rectángulo"/>
          <p:cNvSpPr/>
          <p:nvPr/>
        </p:nvSpPr>
        <p:spPr bwMode="invGray">
          <a:xfrm>
            <a:off x="0" y="5128334"/>
            <a:ext cx="9144000" cy="45720"/>
          </a:xfrm>
          <a:prstGeom prst="rect">
            <a:avLst/>
          </a:prstGeom>
          <a:solidFill>
            <a:srgbClr val="FFFFFF"/>
          </a:solidFill>
          <a:ln w="48000" cap="flat" cmpd="thickThin" algn="ctr">
            <a:noFill/>
            <a:prstDash val="solid"/>
          </a:ln>
          <a:effectLst>
            <a:outerShdw blurRad="31750" dist="10160" dir="54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extLs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p:txBody>
          <a:bodyPr vert="eaVert"/>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7A847CFC-816F-41D0-AAC0-9BF4FEBC753E}" type="datetimeFigureOut">
              <a:rPr lang="es-ES" smtClean="0"/>
              <a:pPr/>
              <a:t>29/04/2019</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Título vertical y texto">
    <p:spTree>
      <p:nvGrpSpPr>
        <p:cNvPr id="1" name=""/>
        <p:cNvGrpSpPr/>
        <p:nvPr/>
      </p:nvGrpSpPr>
      <p:grpSpPr>
        <a:xfrm>
          <a:off x="0" y="0"/>
          <a:ext cx="0" cy="0"/>
          <a:chOff x="0" y="0"/>
          <a:chExt cx="0" cy="0"/>
        </a:xfrm>
      </p:grpSpPr>
      <p:sp>
        <p:nvSpPr>
          <p:cNvPr id="9" name="8 Rectángulo"/>
          <p:cNvSpPr/>
          <p:nvPr/>
        </p:nvSpPr>
        <p:spPr bwMode="invGray">
          <a:xfrm>
            <a:off x="6598920" y="0"/>
            <a:ext cx="45720" cy="6858000"/>
          </a:xfrm>
          <a:prstGeom prst="rect">
            <a:avLst/>
          </a:prstGeom>
          <a:solidFill>
            <a:srgbClr val="FFFFFF"/>
          </a:solidFill>
          <a:ln w="48000" cap="flat" cmpd="thickThin" algn="ctr">
            <a:noFill/>
            <a:prstDash val="solid"/>
          </a:ln>
          <a:effectLst>
            <a:outerShdw blurRad="31750" dist="10160" dir="108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8" name="7 Rectángulo"/>
          <p:cNvSpPr/>
          <p:nvPr/>
        </p:nvSpPr>
        <p:spPr bwMode="ltGray">
          <a:xfrm>
            <a:off x="6647687" y="0"/>
            <a:ext cx="2514601" cy="6858000"/>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1 Título vertical"/>
          <p:cNvSpPr>
            <a:spLocks noGrp="1"/>
          </p:cNvSpPr>
          <p:nvPr>
            <p:ph type="title" orient="vert"/>
          </p:nvPr>
        </p:nvSpPr>
        <p:spPr>
          <a:xfrm>
            <a:off x="6781800" y="274640"/>
            <a:ext cx="1905000" cy="5851525"/>
          </a:xfrm>
        </p:spPr>
        <p:txBody>
          <a:bodyPr vert="eaVert"/>
          <a:lstStyle>
            <a:extLs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304800"/>
            <a:ext cx="6019800" cy="5851525"/>
          </a:xfrm>
        </p:spPr>
        <p:txBody>
          <a:bodyPr vert="eaVert"/>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7A847CFC-816F-41D0-AAC0-9BF4FEBC753E}" type="datetimeFigureOut">
              <a:rPr lang="es-ES" smtClean="0"/>
              <a:pPr/>
              <a:t>29/04/2019</a:t>
            </a:fld>
            <a:endParaRPr lang="es-ES"/>
          </a:p>
        </p:txBody>
      </p:sp>
      <p:sp>
        <p:nvSpPr>
          <p:cNvPr id="5" name="4 Marcador de pie de página"/>
          <p:cNvSpPr>
            <a:spLocks noGrp="1"/>
          </p:cNvSpPr>
          <p:nvPr>
            <p:ph type="ftr" sz="quarter" idx="11"/>
          </p:nvPr>
        </p:nvSpPr>
        <p:spPr>
          <a:xfrm>
            <a:off x="2640597" y="6377459"/>
            <a:ext cx="3836404" cy="365125"/>
          </a:xfrm>
        </p:spPr>
        <p:txBody>
          <a:bodyPr/>
          <a:lstStyle/>
          <a:p>
            <a:endParaRPr lang="es-ES"/>
          </a:p>
        </p:txBody>
      </p:sp>
      <p:sp>
        <p:nvSpPr>
          <p:cNvPr id="6" name="5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dgm">
  <p:cSld name="Título y diagrama u organigrama">
    <p:spTree>
      <p:nvGrpSpPr>
        <p:cNvPr id="1" name=""/>
        <p:cNvGrpSpPr/>
        <p:nvPr/>
      </p:nvGrpSpPr>
      <p:grpSpPr>
        <a:xfrm>
          <a:off x="0" y="0"/>
          <a:ext cx="0" cy="0"/>
          <a:chOff x="0" y="0"/>
          <a:chExt cx="0" cy="0"/>
        </a:xfrm>
      </p:grpSpPr>
      <p:sp>
        <p:nvSpPr>
          <p:cNvPr id="2" name="1 Título"/>
          <p:cNvSpPr>
            <a:spLocks noGrp="1"/>
          </p:cNvSpPr>
          <p:nvPr>
            <p:ph type="title"/>
          </p:nvPr>
        </p:nvSpPr>
        <p:spPr>
          <a:xfrm>
            <a:off x="457200" y="292100"/>
            <a:ext cx="8229600" cy="1384300"/>
          </a:xfrm>
        </p:spPr>
        <p:txBody>
          <a:bodyPr/>
          <a:lstStyle/>
          <a:p>
            <a:r>
              <a:rPr lang="es-ES" smtClean="0"/>
              <a:t>Haga clic para modificar el estilo de título del patrón</a:t>
            </a:r>
            <a:endParaRPr lang="es-AR"/>
          </a:p>
        </p:txBody>
      </p:sp>
      <p:sp>
        <p:nvSpPr>
          <p:cNvPr id="3" name="2 Marcador de SmartArt"/>
          <p:cNvSpPr>
            <a:spLocks noGrp="1"/>
          </p:cNvSpPr>
          <p:nvPr>
            <p:ph type="dgm" idx="1"/>
          </p:nvPr>
        </p:nvSpPr>
        <p:spPr>
          <a:xfrm>
            <a:off x="457200" y="1905000"/>
            <a:ext cx="8229600" cy="4114800"/>
          </a:xfrm>
        </p:spPr>
        <p:txBody>
          <a:bodyPr/>
          <a:lstStyle/>
          <a:p>
            <a:pPr lvl="0"/>
            <a:endParaRPr lang="es-AR" noProof="0" smtClean="0"/>
          </a:p>
        </p:txBody>
      </p:sp>
      <p:sp>
        <p:nvSpPr>
          <p:cNvPr id="4" name="Rectangle 4"/>
          <p:cNvSpPr>
            <a:spLocks noGrp="1" noChangeArrowheads="1"/>
          </p:cNvSpPr>
          <p:nvPr>
            <p:ph type="dt" sz="half" idx="10"/>
          </p:nvPr>
        </p:nvSpPr>
        <p:spPr>
          <a:ln/>
        </p:spPr>
        <p:txBody>
          <a:bodyPr/>
          <a:lstStyle>
            <a:lvl1pPr>
              <a:defRPr/>
            </a:lvl1pPr>
          </a:lstStyle>
          <a:p>
            <a:pPr>
              <a:defRPr/>
            </a:pPr>
            <a:endParaRPr lang="es-ES">
              <a:solidFill>
                <a:srgbClr val="FFFFFF"/>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endParaRPr lang="es-ES">
              <a:solidFill>
                <a:srgbClr val="FFFFFF"/>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6EB16BA4-0F5A-431E-A236-991AC68521AC}" type="slidenum">
              <a:rPr lang="es-ES">
                <a:solidFill>
                  <a:srgbClr val="FFFFFF"/>
                </a:solidFill>
              </a:rPr>
              <a:pPr>
                <a:defRPr/>
              </a:pPr>
              <a:t>‹Nº›</a:t>
            </a:fld>
            <a:endParaRPr lang="es-ES">
              <a:solidFill>
                <a:srgbClr val="FFFFFF"/>
              </a:solidFill>
            </a:endParaRPr>
          </a:p>
        </p:txBody>
      </p:sp>
    </p:spTree>
    <p:extLst>
      <p:ext uri="{BB962C8B-B14F-4D97-AF65-F5344CB8AC3E}">
        <p14:creationId xmlns="" xmlns:p14="http://schemas.microsoft.com/office/powerpoint/2010/main" val="254485413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a:xfrm>
            <a:off x="457200" y="155448"/>
            <a:ext cx="8229600" cy="1252728"/>
          </a:xfrm>
        </p:spPr>
        <p:txBody>
          <a:bodyPr/>
          <a:lstStyle>
            <a:extLst/>
          </a:lstStyle>
          <a:p>
            <a:r>
              <a:rPr kumimoji="0" lang="es-ES" smtClean="0"/>
              <a:t>Haga clic para modificar el estilo de título del patrón</a:t>
            </a:r>
            <a:endParaRPr kumimoji="0" lang="en-US"/>
          </a:p>
        </p:txBody>
      </p:sp>
      <p:sp>
        <p:nvSpPr>
          <p:cNvPr id="3" name="2 Marcador de contenido"/>
          <p:cNvSpPr>
            <a:spLocks noGrp="1"/>
          </p:cNvSpPr>
          <p:nvPr>
            <p:ph idx="1"/>
          </p:nvPr>
        </p:nvSpPr>
        <p:spPr/>
        <p:txBody>
          <a:bodyPr/>
          <a:lstStyle>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7A847CFC-816F-41D0-AAC0-9BF4FEBC753E}" type="datetimeFigureOut">
              <a:rPr lang="es-ES" smtClean="0"/>
              <a:pPr/>
              <a:t>29/04/2019</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Encabezado de sección">
    <p:bg>
      <p:bgRef idx="1002">
        <a:schemeClr val="bg2"/>
      </p:bgRef>
    </p:bg>
    <p:spTree>
      <p:nvGrpSpPr>
        <p:cNvPr id="1" name=""/>
        <p:cNvGrpSpPr/>
        <p:nvPr/>
      </p:nvGrpSpPr>
      <p:grpSpPr>
        <a:xfrm>
          <a:off x="0" y="0"/>
          <a:ext cx="0" cy="0"/>
          <a:chOff x="0" y="0"/>
          <a:chExt cx="0" cy="0"/>
        </a:xfrm>
      </p:grpSpPr>
      <p:sp>
        <p:nvSpPr>
          <p:cNvPr id="9" name="8 Rectángulo"/>
          <p:cNvSpPr/>
          <p:nvPr/>
        </p:nvSpPr>
        <p:spPr bwMode="ltGray">
          <a:xfrm>
            <a:off x="0" y="1"/>
            <a:ext cx="9144000" cy="2602520"/>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12" name="11 Rectángulo"/>
          <p:cNvSpPr/>
          <p:nvPr/>
        </p:nvSpPr>
        <p:spPr bwMode="invGray">
          <a:xfrm>
            <a:off x="0" y="2602520"/>
            <a:ext cx="9144000" cy="45720"/>
          </a:xfrm>
          <a:prstGeom prst="rect">
            <a:avLst/>
          </a:prstGeom>
          <a:solidFill>
            <a:srgbClr val="FFFFFF"/>
          </a:solidFill>
          <a:ln w="48000" cap="flat" cmpd="thickThin" algn="ctr">
            <a:noFill/>
            <a:prstDash val="solid"/>
          </a:ln>
          <a:effectLst>
            <a:outerShdw blurRad="31750" dist="10160" dir="54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1 Título"/>
          <p:cNvSpPr>
            <a:spLocks noGrp="1"/>
          </p:cNvSpPr>
          <p:nvPr>
            <p:ph type="title"/>
          </p:nvPr>
        </p:nvSpPr>
        <p:spPr>
          <a:xfrm>
            <a:off x="749808" y="118872"/>
            <a:ext cx="8013192" cy="1636776"/>
          </a:xfrm>
        </p:spPr>
        <p:txBody>
          <a:bodyPr vert="horz" lIns="91440" tIns="0" rIns="91440" bIns="0" rtlCol="0" anchor="b">
            <a:normAutofit/>
            <a:scene3d>
              <a:camera prst="orthographicFront"/>
              <a:lightRig rig="threePt" dir="t">
                <a:rot lat="0" lon="0" rev="4800000"/>
              </a:lightRig>
            </a:scene3d>
            <a:sp3d prstMaterial="matte">
              <a:bevelT w="50800" h="10160"/>
            </a:sp3d>
          </a:bodyPr>
          <a:lstStyle>
            <a:lvl1pPr algn="l">
              <a:defRPr sz="4700" b="1" cap="none" baseline="0"/>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740664" y="1828800"/>
            <a:ext cx="8022336" cy="685800"/>
          </a:xfrm>
        </p:spPr>
        <p:txBody>
          <a:bodyPr lIns="146304" tIns="0" rIns="45720" bIns="0" anchor="t"/>
          <a:lstStyle>
            <a:lvl1pPr marL="0" indent="0">
              <a:buNone/>
              <a:defRPr sz="2000">
                <a:solidFill>
                  <a:srgbClr val="FFFFFF"/>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extLst/>
          </a:lstStyle>
          <a:p>
            <a:pPr lvl="0" eaLnBrk="1" latinLnBrk="0" hangingPunct="1"/>
            <a:r>
              <a:rPr kumimoji="0" lang="es-ES" smtClean="0"/>
              <a:t>Haga clic para modificar el estilo de texto del patrón</a:t>
            </a:r>
          </a:p>
        </p:txBody>
      </p:sp>
      <p:sp>
        <p:nvSpPr>
          <p:cNvPr id="4" name="3 Marcador de fecha"/>
          <p:cNvSpPr>
            <a:spLocks noGrp="1"/>
          </p:cNvSpPr>
          <p:nvPr>
            <p:ph type="dt" sz="half" idx="10"/>
          </p:nvPr>
        </p:nvSpPr>
        <p:spPr/>
        <p:txBody>
          <a:bodyPr/>
          <a:lstStyle/>
          <a:p>
            <a:fld id="{7A847CFC-816F-41D0-AAC0-9BF4FEBC753E}" type="datetimeFigureOut">
              <a:rPr lang="es-ES" smtClean="0"/>
              <a:pPr/>
              <a:t>29/04/2019</a:t>
            </a:fld>
            <a:endParaRPr lang="es-ES"/>
          </a:p>
        </p:txBody>
      </p:sp>
      <p:sp>
        <p:nvSpPr>
          <p:cNvPr id="5" name="4 Marcador de pie de página"/>
          <p:cNvSpPr>
            <a:spLocks noGrp="1"/>
          </p:cNvSpPr>
          <p:nvPr>
            <p:ph type="ftr" sz="quarter" idx="11"/>
          </p:nvPr>
        </p:nvSpPr>
        <p:spPr/>
        <p:txBody>
          <a:bodyPr/>
          <a:lstStyle/>
          <a:p>
            <a:endParaRPr lang="es-ES"/>
          </a:p>
        </p:txBody>
      </p:sp>
      <p:sp>
        <p:nvSpPr>
          <p:cNvPr id="6" name="5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extLst/>
          </a:lstStyle>
          <a:p>
            <a:r>
              <a:rPr kumimoji="0" lang="es-ES" smtClean="0"/>
              <a:t>Haga clic para modificar el estilo de título del patrón</a:t>
            </a:r>
            <a:endParaRPr kumimoji="0" lang="en-US"/>
          </a:p>
        </p:txBody>
      </p:sp>
      <p:sp>
        <p:nvSpPr>
          <p:cNvPr id="3" name="2 Marcador de contenido"/>
          <p:cNvSpPr>
            <a:spLocks noGrp="1"/>
          </p:cNvSpPr>
          <p:nvPr>
            <p:ph sz="half" idx="1"/>
          </p:nvPr>
        </p:nvSpPr>
        <p:spPr>
          <a:xfrm>
            <a:off x="457200" y="1773936"/>
            <a:ext cx="4038600" cy="4623816"/>
          </a:xfrm>
        </p:spPr>
        <p:txBody>
          <a:bodyPr lIns="91440"/>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contenido"/>
          <p:cNvSpPr>
            <a:spLocks noGrp="1"/>
          </p:cNvSpPr>
          <p:nvPr>
            <p:ph sz="half" idx="2"/>
          </p:nvPr>
        </p:nvSpPr>
        <p:spPr>
          <a:xfrm>
            <a:off x="4648200" y="1773936"/>
            <a:ext cx="4038600" cy="4623816"/>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p>
            <a:fld id="{7A847CFC-816F-41D0-AAC0-9BF4FEBC753E}" type="datetimeFigureOut">
              <a:rPr lang="es-ES" smtClean="0"/>
              <a:pPr/>
              <a:t>29/04/2019</a:t>
            </a:fld>
            <a:endParaRPr lang="es-ES"/>
          </a:p>
        </p:txBody>
      </p:sp>
      <p:sp>
        <p:nvSpPr>
          <p:cNvPr id="6" name="5 Marcador de pie de página"/>
          <p:cNvSpPr>
            <a:spLocks noGrp="1"/>
          </p:cNvSpPr>
          <p:nvPr>
            <p:ph type="ftr" sz="quarter" idx="11"/>
          </p:nvPr>
        </p:nvSpPr>
        <p:spPr/>
        <p:txBody>
          <a:bodyPr/>
          <a:lstStyle/>
          <a:p>
            <a:endParaRPr lang="es-ES"/>
          </a:p>
        </p:txBody>
      </p:sp>
      <p:sp>
        <p:nvSpPr>
          <p:cNvPr id="7" name="6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extLst/>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457200" y="1698987"/>
            <a:ext cx="4040188" cy="715355"/>
          </a:xfrm>
        </p:spPr>
        <p:txBody>
          <a:bodyPr lIns="146304" anchor="ctr"/>
          <a:lstStyle>
            <a:lvl1pPr marL="0" indent="0">
              <a:buNone/>
              <a:defRPr sz="2300" b="1" cap="all"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extLst/>
          </a:lstStyle>
          <a:p>
            <a:pPr lvl="0" eaLnBrk="1" latinLnBrk="0" hangingPunct="1"/>
            <a:r>
              <a:rPr kumimoji="0" lang="es-ES" smtClean="0"/>
              <a:t>Haga clic para modificar el estilo de texto del patrón</a:t>
            </a:r>
          </a:p>
        </p:txBody>
      </p:sp>
      <p:sp>
        <p:nvSpPr>
          <p:cNvPr id="4" name="3 Marcador de contenido"/>
          <p:cNvSpPr>
            <a:spLocks noGrp="1"/>
          </p:cNvSpPr>
          <p:nvPr>
            <p:ph sz="half" idx="2"/>
          </p:nvPr>
        </p:nvSpPr>
        <p:spPr>
          <a:xfrm>
            <a:off x="457200" y="2449512"/>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texto"/>
          <p:cNvSpPr>
            <a:spLocks noGrp="1"/>
          </p:cNvSpPr>
          <p:nvPr>
            <p:ph type="body" sz="quarter" idx="3"/>
          </p:nvPr>
        </p:nvSpPr>
        <p:spPr>
          <a:xfrm>
            <a:off x="4645025" y="1698987"/>
            <a:ext cx="4041775" cy="715355"/>
          </a:xfrm>
        </p:spPr>
        <p:txBody>
          <a:bodyPr lIns="146304" anchor="ctr"/>
          <a:lstStyle>
            <a:lvl1pPr marL="0" indent="0">
              <a:buNone/>
              <a:defRPr sz="2300" b="1" cap="all"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extLst/>
          </a:lstStyle>
          <a:p>
            <a:pPr lvl="0" eaLnBrk="1" latinLnBrk="0" hangingPunct="1"/>
            <a:r>
              <a:rPr kumimoji="0" lang="es-ES" smtClean="0"/>
              <a:t>Haga clic para modificar el estilo de texto del patrón</a:t>
            </a:r>
          </a:p>
        </p:txBody>
      </p:sp>
      <p:sp>
        <p:nvSpPr>
          <p:cNvPr id="6" name="5 Marcador de contenido"/>
          <p:cNvSpPr>
            <a:spLocks noGrp="1"/>
          </p:cNvSpPr>
          <p:nvPr>
            <p:ph sz="quarter" idx="4"/>
          </p:nvPr>
        </p:nvSpPr>
        <p:spPr>
          <a:xfrm>
            <a:off x="4645025" y="2449512"/>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7" name="6 Marcador de fecha"/>
          <p:cNvSpPr>
            <a:spLocks noGrp="1"/>
          </p:cNvSpPr>
          <p:nvPr>
            <p:ph type="dt" sz="half" idx="10"/>
          </p:nvPr>
        </p:nvSpPr>
        <p:spPr/>
        <p:txBody>
          <a:bodyPr/>
          <a:lstStyle/>
          <a:p>
            <a:fld id="{7A847CFC-816F-41D0-AAC0-9BF4FEBC753E}" type="datetimeFigureOut">
              <a:rPr lang="es-ES" smtClean="0"/>
              <a:pPr/>
              <a:t>29/04/2019</a:t>
            </a:fld>
            <a:endParaRPr lang="es-ES"/>
          </a:p>
        </p:txBody>
      </p:sp>
      <p:sp>
        <p:nvSpPr>
          <p:cNvPr id="8" name="7 Marcador de pie de página"/>
          <p:cNvSpPr>
            <a:spLocks noGrp="1"/>
          </p:cNvSpPr>
          <p:nvPr>
            <p:ph type="ftr" sz="quarter" idx="11"/>
          </p:nvPr>
        </p:nvSpPr>
        <p:spPr/>
        <p:txBody>
          <a:bodyPr/>
          <a:lstStyle/>
          <a:p>
            <a:endParaRPr lang="es-ES"/>
          </a:p>
        </p:txBody>
      </p:sp>
      <p:sp>
        <p:nvSpPr>
          <p:cNvPr id="9" name="8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extLst/>
          </a:lstStyle>
          <a:p>
            <a:r>
              <a:rPr kumimoji="0" lang="es-ES" smtClean="0"/>
              <a:t>Haga clic para modificar el estilo de título del patrón</a:t>
            </a:r>
            <a:endParaRPr kumimoji="0" lang="en-US"/>
          </a:p>
        </p:txBody>
      </p:sp>
      <p:sp>
        <p:nvSpPr>
          <p:cNvPr id="3" name="2 Marcador de fecha"/>
          <p:cNvSpPr>
            <a:spLocks noGrp="1"/>
          </p:cNvSpPr>
          <p:nvPr>
            <p:ph type="dt" sz="half" idx="10"/>
          </p:nvPr>
        </p:nvSpPr>
        <p:spPr/>
        <p:txBody>
          <a:bodyPr/>
          <a:lstStyle/>
          <a:p>
            <a:fld id="{7A847CFC-816F-41D0-AAC0-9BF4FEBC753E}" type="datetimeFigureOut">
              <a:rPr lang="es-ES" smtClean="0"/>
              <a:pPr/>
              <a:t>29/04/2019</a:t>
            </a:fld>
            <a:endParaRPr lang="es-ES"/>
          </a:p>
        </p:txBody>
      </p:sp>
      <p:sp>
        <p:nvSpPr>
          <p:cNvPr id="4" name="3 Marcador de pie de página"/>
          <p:cNvSpPr>
            <a:spLocks noGrp="1"/>
          </p:cNvSpPr>
          <p:nvPr>
            <p:ph type="ftr" sz="quarter" idx="11"/>
          </p:nvPr>
        </p:nvSpPr>
        <p:spPr/>
        <p:txBody>
          <a:bodyPr/>
          <a:lstStyle/>
          <a:p>
            <a:endParaRPr lang="es-ES"/>
          </a:p>
        </p:txBody>
      </p:sp>
      <p:sp>
        <p:nvSpPr>
          <p:cNvPr id="5" name="4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7A847CFC-816F-41D0-AAC0-9BF4FEBC753E}" type="datetimeFigureOut">
              <a:rPr lang="es-ES" smtClean="0"/>
              <a:pPr/>
              <a:t>29/04/2019</a:t>
            </a:fld>
            <a:endParaRPr lang="es-ES"/>
          </a:p>
        </p:txBody>
      </p:sp>
      <p:sp>
        <p:nvSpPr>
          <p:cNvPr id="3" name="2 Marcador de pie de página"/>
          <p:cNvSpPr>
            <a:spLocks noGrp="1"/>
          </p:cNvSpPr>
          <p:nvPr>
            <p:ph type="ftr" sz="quarter" idx="11"/>
          </p:nvPr>
        </p:nvSpPr>
        <p:spPr/>
        <p:txBody>
          <a:bodyPr/>
          <a:lstStyle/>
          <a:p>
            <a:endParaRPr lang="es-ES"/>
          </a:p>
        </p:txBody>
      </p:sp>
      <p:sp>
        <p:nvSpPr>
          <p:cNvPr id="4" name="3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67838" y="152400"/>
            <a:ext cx="2523744" cy="978408"/>
          </a:xfrm>
        </p:spPr>
        <p:txBody>
          <a:bodyPr vert="horz" lIns="73152" rIns="45720" bIns="0" rtlCol="0" anchor="b">
            <a:normAutofit/>
            <a:sp3d prstMaterial="matte"/>
          </a:bodyPr>
          <a:lstStyle>
            <a:lvl1pPr algn="l">
              <a:defRPr sz="2000" b="0"/>
            </a:lvl1pPr>
            <a:extLst/>
          </a:lstStyle>
          <a:p>
            <a:r>
              <a:rPr kumimoji="0" lang="es-ES" smtClean="0"/>
              <a:t>Haga clic para modificar el estilo de título del patrón</a:t>
            </a:r>
            <a:endParaRPr kumimoji="0" lang="en-US"/>
          </a:p>
        </p:txBody>
      </p:sp>
      <p:sp>
        <p:nvSpPr>
          <p:cNvPr id="3" name="2 Marcador de contenido"/>
          <p:cNvSpPr>
            <a:spLocks noGrp="1"/>
          </p:cNvSpPr>
          <p:nvPr>
            <p:ph idx="1"/>
          </p:nvPr>
        </p:nvSpPr>
        <p:spPr>
          <a:xfrm>
            <a:off x="3019377" y="1743133"/>
            <a:ext cx="5920641" cy="455888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extLs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texto"/>
          <p:cNvSpPr>
            <a:spLocks noGrp="1"/>
          </p:cNvSpPr>
          <p:nvPr>
            <p:ph type="body" sz="half" idx="2"/>
          </p:nvPr>
        </p:nvSpPr>
        <p:spPr>
          <a:xfrm>
            <a:off x="167838" y="1730018"/>
            <a:ext cx="2468880" cy="4572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extLst/>
          </a:lstStyle>
          <a:p>
            <a:pPr lvl="0" eaLnBrk="1" latinLnBrk="0" hangingPunct="1"/>
            <a:r>
              <a:rPr kumimoji="0" lang="es-ES" smtClean="0"/>
              <a:t>Haga clic para modificar el estilo de texto del patrón</a:t>
            </a:r>
          </a:p>
        </p:txBody>
      </p:sp>
      <p:sp>
        <p:nvSpPr>
          <p:cNvPr id="5" name="4 Marcador de fecha"/>
          <p:cNvSpPr>
            <a:spLocks noGrp="1"/>
          </p:cNvSpPr>
          <p:nvPr>
            <p:ph type="dt" sz="half" idx="10"/>
          </p:nvPr>
        </p:nvSpPr>
        <p:spPr/>
        <p:txBody>
          <a:bodyPr/>
          <a:lstStyle/>
          <a:p>
            <a:fld id="{7A847CFC-816F-41D0-AAC0-9BF4FEBC753E}" type="datetimeFigureOut">
              <a:rPr lang="es-ES" smtClean="0"/>
              <a:pPr/>
              <a:t>29/04/2019</a:t>
            </a:fld>
            <a:endParaRPr lang="es-ES"/>
          </a:p>
        </p:txBody>
      </p:sp>
      <p:sp>
        <p:nvSpPr>
          <p:cNvPr id="6" name="5 Marcador de pie de página"/>
          <p:cNvSpPr>
            <a:spLocks noGrp="1"/>
          </p:cNvSpPr>
          <p:nvPr>
            <p:ph type="ftr" sz="quarter" idx="11"/>
          </p:nvPr>
        </p:nvSpPr>
        <p:spPr/>
        <p:txBody>
          <a:bodyPr/>
          <a:lstStyle/>
          <a:p>
            <a:endParaRPr lang="es-ES"/>
          </a:p>
        </p:txBody>
      </p:sp>
      <p:sp>
        <p:nvSpPr>
          <p:cNvPr id="7" name="6 Marcador de número de diapositiva"/>
          <p:cNvSpPr>
            <a:spLocks noGrp="1"/>
          </p:cNvSpPr>
          <p:nvPr>
            <p:ph type="sldNum" sz="quarter" idx="12"/>
          </p:nvPr>
        </p:nvSpPr>
        <p:spPr/>
        <p:txBody>
          <a:bodyPr/>
          <a:lstStyle/>
          <a:p>
            <a:fld id="{132FADFE-3B8F-471C-ABF0-DBC7717ECBBC}" type="slidenum">
              <a:rPr lang="es-ES" smtClean="0"/>
              <a:pPr/>
              <a:t>‹Nº›</a:t>
            </a:fld>
            <a:endParaRPr lang="es-ES"/>
          </a:p>
        </p:txBody>
      </p:sp>
      <p:sp>
        <p:nvSpPr>
          <p:cNvPr id="12" name="11 Rectángulo"/>
          <p:cNvSpPr/>
          <p:nvPr/>
        </p:nvSpPr>
        <p:spPr bwMode="invGray">
          <a:xfrm>
            <a:off x="2855737" y="0"/>
            <a:ext cx="45720" cy="1453896"/>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8 Rectángulo"/>
          <p:cNvSpPr/>
          <p:nvPr/>
        </p:nvSpPr>
        <p:spPr bwMode="invGray">
          <a:xfrm>
            <a:off x="2855737" y="0"/>
            <a:ext cx="45720" cy="1453896"/>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bg>
      <p:bgRef idx="1001">
        <a:schemeClr val="bg2"/>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164592" y="155448"/>
            <a:ext cx="2525150" cy="978408"/>
          </a:xfrm>
        </p:spPr>
        <p:txBody>
          <a:bodyPr lIns="73152" bIns="0" anchor="b">
            <a:sp3d prstMaterial="matte"/>
          </a:bodyPr>
          <a:lstStyle>
            <a:lvl1pPr algn="l">
              <a:defRPr sz="2000" b="0"/>
            </a:lvl1pPr>
            <a:extLst/>
          </a:lstStyle>
          <a:p>
            <a:r>
              <a:rPr kumimoji="0" lang="es-ES" smtClean="0"/>
              <a:t>Haga clic para modificar el estilo de título del patrón</a:t>
            </a:r>
            <a:endParaRPr kumimoji="0" lang="en-US"/>
          </a:p>
        </p:txBody>
      </p:sp>
      <p:sp>
        <p:nvSpPr>
          <p:cNvPr id="3" name="2 Marcador de posición de imagen"/>
          <p:cNvSpPr>
            <a:spLocks noGrp="1"/>
          </p:cNvSpPr>
          <p:nvPr>
            <p:ph type="pic" idx="1"/>
          </p:nvPr>
        </p:nvSpPr>
        <p:spPr>
          <a:xfrm>
            <a:off x="2903805" y="1484808"/>
            <a:ext cx="6247397" cy="5373192"/>
          </a:xfrm>
          <a:solidFill>
            <a:schemeClr val="bg2">
              <a:shade val="75000"/>
            </a:schemeClr>
          </a:solidFill>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extLst/>
          </a:lstStyle>
          <a:p>
            <a:r>
              <a:rPr kumimoji="0" lang="es-ES" smtClean="0"/>
              <a:t>Haga clic en el icono para agregar una imagen</a:t>
            </a:r>
            <a:endParaRPr kumimoji="0" lang="en-US" dirty="0"/>
          </a:p>
        </p:txBody>
      </p:sp>
      <p:sp>
        <p:nvSpPr>
          <p:cNvPr id="4" name="3 Marcador de texto"/>
          <p:cNvSpPr>
            <a:spLocks noGrp="1"/>
          </p:cNvSpPr>
          <p:nvPr>
            <p:ph type="body" sz="half" idx="2"/>
          </p:nvPr>
        </p:nvSpPr>
        <p:spPr>
          <a:xfrm>
            <a:off x="164592" y="1728216"/>
            <a:ext cx="2468880" cy="45720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extLst/>
          </a:lstStyle>
          <a:p>
            <a:pPr lvl="0" eaLnBrk="1" latinLnBrk="0" hangingPunct="1"/>
            <a:r>
              <a:rPr kumimoji="0" lang="es-ES" smtClean="0"/>
              <a:t>Haga clic para modificar el estilo de texto del patrón</a:t>
            </a:r>
          </a:p>
        </p:txBody>
      </p:sp>
      <p:sp>
        <p:nvSpPr>
          <p:cNvPr id="5" name="4 Marcador de fecha"/>
          <p:cNvSpPr>
            <a:spLocks noGrp="1"/>
          </p:cNvSpPr>
          <p:nvPr>
            <p:ph type="dt" sz="half" idx="10"/>
          </p:nvPr>
        </p:nvSpPr>
        <p:spPr>
          <a:xfrm>
            <a:off x="164592" y="1170432"/>
            <a:ext cx="2523744" cy="201168"/>
          </a:xfrm>
        </p:spPr>
        <p:txBody>
          <a:bodyPr/>
          <a:lstStyle/>
          <a:p>
            <a:fld id="{7A847CFC-816F-41D0-AAC0-9BF4FEBC753E}" type="datetimeFigureOut">
              <a:rPr lang="es-ES" smtClean="0"/>
              <a:pPr/>
              <a:t>29/04/2019</a:t>
            </a:fld>
            <a:endParaRPr lang="es-ES"/>
          </a:p>
        </p:txBody>
      </p:sp>
      <p:sp>
        <p:nvSpPr>
          <p:cNvPr id="11" name="10 Rectángulo"/>
          <p:cNvSpPr/>
          <p:nvPr/>
        </p:nvSpPr>
        <p:spPr>
          <a:xfrm>
            <a:off x="2855737" y="0"/>
            <a:ext cx="45720" cy="6858000"/>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9" name="8 Rectángulo"/>
          <p:cNvSpPr/>
          <p:nvPr/>
        </p:nvSpPr>
        <p:spPr bwMode="invGray">
          <a:xfrm>
            <a:off x="2855737" y="0"/>
            <a:ext cx="45720" cy="6858000"/>
          </a:xfrm>
          <a:prstGeom prst="rect">
            <a:avLst/>
          </a:prstGeom>
          <a:solidFill>
            <a:srgbClr val="FFFFFF"/>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6" name="5 Marcador de pie de página"/>
          <p:cNvSpPr>
            <a:spLocks noGrp="1"/>
          </p:cNvSpPr>
          <p:nvPr>
            <p:ph type="ftr" sz="quarter" idx="11"/>
          </p:nvPr>
        </p:nvSpPr>
        <p:spPr>
          <a:xfrm>
            <a:off x="3035808" y="1170432"/>
            <a:ext cx="5193792" cy="201168"/>
          </a:xfrm>
        </p:spPr>
        <p:txBody>
          <a:bodyPr/>
          <a:lstStyle>
            <a:lvl1pPr>
              <a:defRPr>
                <a:solidFill>
                  <a:schemeClr val="bg1">
                    <a:shade val="50000"/>
                  </a:schemeClr>
                </a:solidFill>
              </a:defRPr>
            </a:lvl1pPr>
          </a:lstStyle>
          <a:p>
            <a:endParaRPr lang="es-ES"/>
          </a:p>
        </p:txBody>
      </p:sp>
      <p:sp>
        <p:nvSpPr>
          <p:cNvPr id="7" name="6 Marcador de número de diapositiva"/>
          <p:cNvSpPr>
            <a:spLocks noGrp="1"/>
          </p:cNvSpPr>
          <p:nvPr>
            <p:ph type="sldNum" sz="quarter" idx="12"/>
          </p:nvPr>
        </p:nvSpPr>
        <p:spPr>
          <a:xfrm>
            <a:off x="8339328" y="1170432"/>
            <a:ext cx="733864" cy="201168"/>
          </a:xfrm>
        </p:spPr>
        <p:txBody>
          <a:bodyPr/>
          <a:lstStyle/>
          <a:p>
            <a:fld id="{132FADFE-3B8F-471C-ABF0-DBC7717ECBBC}" type="slidenum">
              <a:rPr lang="es-ES" smtClean="0"/>
              <a:pPr/>
              <a:t>‹Nº›</a:t>
            </a:fld>
            <a:endParaRPr lang="es-ES"/>
          </a:p>
        </p:txBody>
      </p:sp>
    </p:spTree>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 name="9 Rectángulo"/>
          <p:cNvSpPr/>
          <p:nvPr/>
        </p:nvSpPr>
        <p:spPr bwMode="invGray">
          <a:xfrm>
            <a:off x="0" y="1435895"/>
            <a:ext cx="9144000" cy="45720"/>
          </a:xfrm>
          <a:prstGeom prst="rect">
            <a:avLst/>
          </a:prstGeom>
          <a:solidFill>
            <a:srgbClr val="FFFFFF"/>
          </a:solidFill>
          <a:ln w="48000" cap="flat" cmpd="thickThin" algn="ctr">
            <a:noFill/>
            <a:prstDash val="solid"/>
          </a:ln>
          <a:effectLst>
            <a:outerShdw blurRad="31750" dist="10160" dir="5400000" algn="tl" rotWithShape="0">
              <a:srgbClr val="000000">
                <a:alpha val="60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7" name="6 Rectángulo"/>
          <p:cNvSpPr/>
          <p:nvPr/>
        </p:nvSpPr>
        <p:spPr bwMode="ltGray">
          <a:xfrm>
            <a:off x="0" y="0"/>
            <a:ext cx="9143999" cy="1433733"/>
          </a:xfrm>
          <a:prstGeom prst="rect">
            <a:avLst/>
          </a:prstGeom>
          <a:solidFill>
            <a:srgbClr val="000000"/>
          </a:solidFill>
          <a:ln w="48000" cap="flat" cmpd="thickThin"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extLst/>
          </a:lstStyle>
          <a:p>
            <a:pPr algn="ctr" eaLnBrk="1" latinLnBrk="0" hangingPunct="1"/>
            <a:endParaRPr kumimoji="0" lang="en-US"/>
          </a:p>
        </p:txBody>
      </p:sp>
      <p:sp>
        <p:nvSpPr>
          <p:cNvPr id="2" name="1 Marcador de título"/>
          <p:cNvSpPr>
            <a:spLocks noGrp="1"/>
          </p:cNvSpPr>
          <p:nvPr>
            <p:ph type="title"/>
          </p:nvPr>
        </p:nvSpPr>
        <p:spPr>
          <a:xfrm>
            <a:off x="457200" y="152400"/>
            <a:ext cx="8229600" cy="1251062"/>
          </a:xfrm>
          <a:prstGeom prst="rect">
            <a:avLst/>
          </a:prstGeom>
        </p:spPr>
        <p:txBody>
          <a:bodyPr vert="horz" lIns="91440" rIns="45720" rtlCol="0" anchor="ctr">
            <a:normAutofit/>
            <a:scene3d>
              <a:camera prst="orthographicFront"/>
              <a:lightRig rig="threePt" dir="t">
                <a:rot lat="0" lon="0" rev="4800000"/>
              </a:lightRig>
            </a:scene3d>
            <a:sp3d prstMaterial="matte">
              <a:bevelT w="50800" h="10160"/>
            </a:sp3d>
          </a:bodyPr>
          <a:lstStyle>
            <a:extLst/>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457200" y="1775191"/>
            <a:ext cx="8229600" cy="4625609"/>
          </a:xfrm>
          <a:prstGeom prst="rect">
            <a:avLst/>
          </a:prstGeom>
        </p:spPr>
        <p:txBody>
          <a:bodyPr vert="horz" lIns="54864" tIns="91440" rtlCol="0">
            <a:normAutofit/>
          </a:bodyPr>
          <a:lstStyle>
            <a:extLst/>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4" name="3 Marcador de fecha"/>
          <p:cNvSpPr>
            <a:spLocks noGrp="1"/>
          </p:cNvSpPr>
          <p:nvPr>
            <p:ph type="dt" sz="half" idx="2"/>
          </p:nvPr>
        </p:nvSpPr>
        <p:spPr>
          <a:xfrm>
            <a:off x="457200" y="6476999"/>
            <a:ext cx="2133600" cy="274320"/>
          </a:xfrm>
          <a:prstGeom prst="rect">
            <a:avLst/>
          </a:prstGeom>
        </p:spPr>
        <p:txBody>
          <a:bodyPr vert="horz" lIns="109728" rIns="45720" bIns="0" rtlCol="0" anchor="b"/>
          <a:lstStyle>
            <a:lvl1pPr algn="l" eaLnBrk="1" latinLnBrk="0" hangingPunct="1">
              <a:defRPr kumimoji="0" sz="1200">
                <a:solidFill>
                  <a:schemeClr val="tx1">
                    <a:tint val="95000"/>
                  </a:schemeClr>
                </a:solidFill>
              </a:defRPr>
            </a:lvl1pPr>
            <a:extLst/>
          </a:lstStyle>
          <a:p>
            <a:fld id="{7A847CFC-816F-41D0-AAC0-9BF4FEBC753E}" type="datetimeFigureOut">
              <a:rPr lang="es-ES" smtClean="0"/>
              <a:pPr/>
              <a:t>29/04/2019</a:t>
            </a:fld>
            <a:endParaRPr lang="es-ES"/>
          </a:p>
        </p:txBody>
      </p:sp>
      <p:sp>
        <p:nvSpPr>
          <p:cNvPr id="5" name="4 Marcador de pie de página"/>
          <p:cNvSpPr>
            <a:spLocks noGrp="1"/>
          </p:cNvSpPr>
          <p:nvPr>
            <p:ph type="ftr" sz="quarter" idx="3"/>
          </p:nvPr>
        </p:nvSpPr>
        <p:spPr>
          <a:xfrm>
            <a:off x="2640596" y="6476999"/>
            <a:ext cx="5507719" cy="274320"/>
          </a:xfrm>
          <a:prstGeom prst="rect">
            <a:avLst/>
          </a:prstGeom>
        </p:spPr>
        <p:txBody>
          <a:bodyPr vert="horz" lIns="45720" rIns="45720" bIns="0" rtlCol="0" anchor="b"/>
          <a:lstStyle>
            <a:lvl1pPr algn="l" eaLnBrk="1" latinLnBrk="0" hangingPunct="1">
              <a:defRPr kumimoji="0" sz="1200">
                <a:solidFill>
                  <a:schemeClr val="tx1">
                    <a:tint val="95000"/>
                  </a:schemeClr>
                </a:solidFill>
              </a:defRPr>
            </a:lvl1pPr>
            <a:extLst/>
          </a:lstStyle>
          <a:p>
            <a:endParaRPr lang="es-ES"/>
          </a:p>
        </p:txBody>
      </p:sp>
      <p:sp>
        <p:nvSpPr>
          <p:cNvPr id="6" name="5 Marcador de número de diapositiva"/>
          <p:cNvSpPr>
            <a:spLocks noGrp="1"/>
          </p:cNvSpPr>
          <p:nvPr>
            <p:ph type="sldNum" sz="quarter" idx="4"/>
          </p:nvPr>
        </p:nvSpPr>
        <p:spPr>
          <a:xfrm>
            <a:off x="8204396" y="6476999"/>
            <a:ext cx="733864" cy="274320"/>
          </a:xfrm>
          <a:prstGeom prst="rect">
            <a:avLst/>
          </a:prstGeom>
        </p:spPr>
        <p:txBody>
          <a:bodyPr vert="horz" bIns="0" rtlCol="0" anchor="b"/>
          <a:lstStyle>
            <a:lvl1pPr algn="r" eaLnBrk="1" latinLnBrk="0" hangingPunct="1">
              <a:defRPr kumimoji="0" sz="1200">
                <a:solidFill>
                  <a:schemeClr val="tx1">
                    <a:tint val="95000"/>
                  </a:schemeClr>
                </a:solidFill>
              </a:defRPr>
            </a:lvl1pPr>
            <a:extLst/>
          </a:lstStyle>
          <a:p>
            <a:fld id="{132FADFE-3B8F-471C-ABF0-DBC7717ECBBC}" type="slidenum">
              <a:rPr lang="es-ES" smtClean="0"/>
              <a:pPr/>
              <a:t>‹Nº›</a:t>
            </a:fld>
            <a:endParaRPr lang="es-ES"/>
          </a:p>
        </p:txBody>
      </p:sp>
    </p:spTree>
  </p:cSld>
  <p:clrMap bg1="lt1" tx1="dk1" bg2="lt2" tx2="dk2" accent1="accent1" accent2="accent2" accent3="accent3" accent4="accent4" accent5="accent5" accent6="accent6" hlink="hlink" folHlink="folHlink"/>
  <p:sldLayoutIdLst>
    <p:sldLayoutId id="2147484130" r:id="rId1"/>
    <p:sldLayoutId id="2147484131" r:id="rId2"/>
    <p:sldLayoutId id="2147484132" r:id="rId3"/>
    <p:sldLayoutId id="2147484133" r:id="rId4"/>
    <p:sldLayoutId id="2147484134" r:id="rId5"/>
    <p:sldLayoutId id="2147484135" r:id="rId6"/>
    <p:sldLayoutId id="2147484136" r:id="rId7"/>
    <p:sldLayoutId id="2147484137" r:id="rId8"/>
    <p:sldLayoutId id="2147484138" r:id="rId9"/>
    <p:sldLayoutId id="2147484139" r:id="rId10"/>
    <p:sldLayoutId id="2147484140" r:id="rId11"/>
    <p:sldLayoutId id="2147484141" r:id="rId12"/>
  </p:sldLayoutIdLst>
  <p:txStyles>
    <p:titleStyle>
      <a:lvl1pPr algn="l" rtl="0" eaLnBrk="1" latinLnBrk="0" hangingPunct="1">
        <a:spcBef>
          <a:spcPct val="0"/>
        </a:spcBef>
        <a:buNone/>
        <a:defRPr kumimoji="0" sz="4500" b="1" kern="1200">
          <a:solidFill>
            <a:schemeClr val="accent1">
              <a:satMod val="150000"/>
            </a:schemeClr>
          </a:solidFill>
          <a:effectLst/>
          <a:latin typeface="+mj-lt"/>
          <a:ea typeface="+mj-ea"/>
          <a:cs typeface="+mj-cs"/>
        </a:defRPr>
      </a:lvl1pPr>
      <a:extLst/>
    </p:titleStyle>
    <p:bodyStyle>
      <a:lvl1pPr marL="438912" indent="-320040" algn="l" rtl="0" eaLnBrk="1" latinLnBrk="0" hangingPunct="1">
        <a:spcBef>
          <a:spcPts val="0"/>
        </a:spcBef>
        <a:buClr>
          <a:schemeClr val="accent1"/>
        </a:buClr>
        <a:buSzPct val="80000"/>
        <a:buFont typeface="Wingdings 2"/>
        <a:buChar char=""/>
        <a:defRPr kumimoji="0" sz="3200" kern="1200">
          <a:solidFill>
            <a:schemeClr val="tx1"/>
          </a:solidFill>
          <a:latin typeface="+mn-lt"/>
          <a:ea typeface="+mn-ea"/>
          <a:cs typeface="+mn-cs"/>
        </a:defRPr>
      </a:lvl1pPr>
      <a:lvl2pPr marL="731520" indent="-274320" algn="l" rtl="0" eaLnBrk="1" latinLnBrk="0" hangingPunct="1">
        <a:spcBef>
          <a:spcPct val="20000"/>
        </a:spcBef>
        <a:buClr>
          <a:schemeClr val="accent2"/>
        </a:buClr>
        <a:buSzPct val="90000"/>
        <a:buFont typeface="Wingdings"/>
        <a:buChar char=""/>
        <a:defRPr kumimoji="0" sz="2800" kern="1200">
          <a:solidFill>
            <a:schemeClr val="tx1"/>
          </a:solidFill>
          <a:latin typeface="+mn-lt"/>
          <a:ea typeface="+mn-ea"/>
          <a:cs typeface="+mn-cs"/>
        </a:defRPr>
      </a:lvl2pPr>
      <a:lvl3pPr marL="996696" indent="-228600" algn="l" rtl="0" eaLnBrk="1" latinLnBrk="0" hangingPunct="1">
        <a:spcBef>
          <a:spcPct val="20000"/>
        </a:spcBef>
        <a:buClr>
          <a:schemeClr val="accent3"/>
        </a:buClr>
        <a:buFont typeface="Arial"/>
        <a:buChar char="▪"/>
        <a:defRPr kumimoji="0" sz="2400" kern="1200">
          <a:solidFill>
            <a:schemeClr val="tx1"/>
          </a:solidFill>
          <a:latin typeface="+mn-lt"/>
          <a:ea typeface="+mn-ea"/>
          <a:cs typeface="+mn-cs"/>
        </a:defRPr>
      </a:lvl3pPr>
      <a:lvl4pPr marL="1216152" indent="-182880" algn="l" rtl="0" eaLnBrk="1" latinLnBrk="0" hangingPunct="1">
        <a:spcBef>
          <a:spcPct val="20000"/>
        </a:spcBef>
        <a:buClr>
          <a:schemeClr val="accent4"/>
        </a:buClr>
        <a:buFont typeface="Arial"/>
        <a:buChar char="▪"/>
        <a:defRPr kumimoji="0" sz="2000" kern="1200">
          <a:solidFill>
            <a:schemeClr val="tx1"/>
          </a:solidFill>
          <a:latin typeface="+mn-lt"/>
          <a:ea typeface="+mn-ea"/>
          <a:cs typeface="+mn-cs"/>
        </a:defRPr>
      </a:lvl4pPr>
      <a:lvl5pPr marL="1426464" indent="-182880" algn="l" rtl="0" eaLnBrk="1" latinLnBrk="0" hangingPunct="1">
        <a:spcBef>
          <a:spcPct val="20000"/>
        </a:spcBef>
        <a:buClr>
          <a:schemeClr val="accent5"/>
        </a:buClr>
        <a:buFont typeface="Wingdings 3"/>
        <a:buChar char=""/>
        <a:defRPr kumimoji="0" lang="en-US" sz="2000" kern="1200" smtClean="0">
          <a:solidFill>
            <a:schemeClr val="tx1"/>
          </a:solidFill>
          <a:latin typeface="+mn-lt"/>
          <a:ea typeface="+mn-ea"/>
          <a:cs typeface="+mn-cs"/>
        </a:defRPr>
      </a:lvl5pPr>
      <a:lvl6pPr marL="1627632" indent="-182880" algn="l" rtl="0" eaLnBrk="1" latinLnBrk="0" hangingPunct="1">
        <a:spcBef>
          <a:spcPct val="20000"/>
        </a:spcBef>
        <a:buClr>
          <a:schemeClr val="accent6"/>
        </a:buClr>
        <a:buSzPct val="100000"/>
        <a:buFont typeface="Wingdings 2"/>
        <a:buChar char=""/>
        <a:defRPr kumimoji="0" sz="2000" kern="1200">
          <a:solidFill>
            <a:schemeClr val="tx1"/>
          </a:solidFill>
          <a:latin typeface="+mn-lt"/>
          <a:ea typeface="+mn-ea"/>
          <a:cs typeface="+mn-cs"/>
        </a:defRPr>
      </a:lvl6pPr>
      <a:lvl7pPr marL="1828800" indent="-182880" algn="l" rtl="0" eaLnBrk="1" latinLnBrk="0" hangingPunct="1">
        <a:spcBef>
          <a:spcPct val="20000"/>
        </a:spcBef>
        <a:buClr>
          <a:schemeClr val="accent1"/>
        </a:buClr>
        <a:buSzPct val="100000"/>
        <a:buFont typeface="Wingdings 2"/>
        <a:buChar char=""/>
        <a:defRPr kumimoji="0" sz="1800" kern="1200">
          <a:solidFill>
            <a:schemeClr val="tx1"/>
          </a:solidFill>
          <a:latin typeface="+mn-lt"/>
          <a:ea typeface="+mn-ea"/>
          <a:cs typeface="+mn-cs"/>
        </a:defRPr>
      </a:lvl7pPr>
      <a:lvl8pPr marL="2029968" indent="-182880" algn="l" rtl="0" eaLnBrk="1" latinLnBrk="0" hangingPunct="1">
        <a:spcBef>
          <a:spcPct val="20000"/>
        </a:spcBef>
        <a:buClr>
          <a:schemeClr val="accent2"/>
        </a:buClr>
        <a:buFont typeface="Wingdings 2" pitchFamily="18" charset="2"/>
        <a:buChar char=""/>
        <a:defRPr kumimoji="0" sz="1800" kern="1200">
          <a:solidFill>
            <a:schemeClr val="tx1"/>
          </a:solidFill>
          <a:latin typeface="+mn-lt"/>
          <a:ea typeface="+mn-ea"/>
          <a:cs typeface="+mn-cs"/>
        </a:defRPr>
      </a:lvl8pPr>
      <a:lvl9pPr marL="2231136" indent="-182880" algn="l" rtl="0" eaLnBrk="1" latinLnBrk="0" hangingPunct="1">
        <a:spcBef>
          <a:spcPct val="20000"/>
        </a:spcBef>
        <a:buClr>
          <a:schemeClr val="accent3"/>
        </a:buClr>
        <a:buFont typeface="Wingdings 2" pitchFamily="18" charset="2"/>
        <a:buChar char=""/>
        <a:defRPr kumimoji="0" sz="18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diagramLayout" Target="../diagrams/layout4.xml"/><Relationship Id="rId2" Type="http://schemas.openxmlformats.org/officeDocument/2006/relationships/diagramData" Target="../diagrams/data4.xml"/><Relationship Id="rId1" Type="http://schemas.openxmlformats.org/officeDocument/2006/relationships/slideLayout" Target="../slideLayouts/slideLayout2.xml"/><Relationship Id="rId6" Type="http://schemas.microsoft.com/office/2007/relationships/diagramDrawing" Target="../diagrams/drawing4.xml"/><Relationship Id="rId5" Type="http://schemas.openxmlformats.org/officeDocument/2006/relationships/diagramColors" Target="../diagrams/colors4.xml"/><Relationship Id="rId4" Type="http://schemas.openxmlformats.org/officeDocument/2006/relationships/diagramQuickStyle" Target="../diagrams/quickStyle4.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diagramLayout" Target="../diagrams/layout5.xml"/><Relationship Id="rId2" Type="http://schemas.openxmlformats.org/officeDocument/2006/relationships/diagramData" Target="../diagrams/data5.xml"/><Relationship Id="rId1" Type="http://schemas.openxmlformats.org/officeDocument/2006/relationships/slideLayout" Target="../slideLayouts/slideLayout2.xml"/><Relationship Id="rId6" Type="http://schemas.microsoft.com/office/2007/relationships/diagramDrawing" Target="../diagrams/drawing5.xml"/><Relationship Id="rId5" Type="http://schemas.openxmlformats.org/officeDocument/2006/relationships/diagramColors" Target="../diagrams/colors5.xml"/><Relationship Id="rId4" Type="http://schemas.openxmlformats.org/officeDocument/2006/relationships/diagramQuickStyle" Target="../diagrams/quickStyle5.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0.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2.xml"/><Relationship Id="rId6" Type="http://schemas.microsoft.com/office/2007/relationships/diagramDrawing" Target="../diagrams/drawing6.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2.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2" Type="http://schemas.openxmlformats.org/officeDocument/2006/relationships/hyperlink" Target="https://psicologiaymente.com/desarrollo/etapas-infancia"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7.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2" name="Rectangle 4"/>
          <p:cNvSpPr>
            <a:spLocks noGrp="1" noChangeArrowheads="1"/>
          </p:cNvSpPr>
          <p:nvPr>
            <p:ph type="title"/>
          </p:nvPr>
        </p:nvSpPr>
        <p:spPr>
          <a:xfrm>
            <a:off x="395536" y="2636912"/>
            <a:ext cx="8229600" cy="1251062"/>
          </a:xfrm>
        </p:spPr>
        <p:txBody>
          <a:bodyPr/>
          <a:lstStyle/>
          <a:p>
            <a:r>
              <a:rPr lang="es-ES"/>
              <a:t>Hitos en el desarrollo</a:t>
            </a:r>
          </a:p>
        </p:txBody>
      </p:sp>
    </p:spTree>
    <p:extLst>
      <p:ext uri="{BB962C8B-B14F-4D97-AF65-F5344CB8AC3E}">
        <p14:creationId xmlns:p14="http://schemas.microsoft.com/office/powerpoint/2010/main" xmlns="" val="100091281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title" idx="4294967295"/>
          </p:nvPr>
        </p:nvSpPr>
        <p:spPr>
          <a:xfrm>
            <a:off x="863600" y="4983163"/>
            <a:ext cx="8280400" cy="749300"/>
          </a:xfrm>
        </p:spPr>
        <p:txBody>
          <a:bodyPr>
            <a:normAutofit fontScale="90000"/>
          </a:bodyPr>
          <a:lstStyle/>
          <a:p>
            <a:r>
              <a:rPr lang="es-ES" dirty="0" smtClean="0">
                <a:effectLst/>
              </a:rPr>
              <a:t>Psicología del desarrollo</a:t>
            </a:r>
            <a:endParaRPr lang="es-ES" dirty="0">
              <a:effectLst/>
            </a:endParaRPr>
          </a:p>
        </p:txBody>
      </p:sp>
      <p:sp>
        <p:nvSpPr>
          <p:cNvPr id="6" name="5 Rectángulo"/>
          <p:cNvSpPr/>
          <p:nvPr/>
        </p:nvSpPr>
        <p:spPr>
          <a:xfrm>
            <a:off x="923615" y="1215872"/>
            <a:ext cx="1828800" cy="90897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err="1"/>
              <a:t>W</a:t>
            </a:r>
            <a:r>
              <a:rPr lang="es-ES" dirty="0" err="1" smtClean="0"/>
              <a:t>allon</a:t>
            </a:r>
            <a:endParaRPr lang="es-ES" dirty="0"/>
          </a:p>
        </p:txBody>
      </p:sp>
      <p:sp>
        <p:nvSpPr>
          <p:cNvPr id="7" name="6 Rectángulo"/>
          <p:cNvSpPr/>
          <p:nvPr/>
        </p:nvSpPr>
        <p:spPr>
          <a:xfrm flipH="1" flipV="1">
            <a:off x="14437096" y="3284983"/>
            <a:ext cx="72008" cy="4571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ES"/>
          </a:p>
        </p:txBody>
      </p:sp>
      <p:sp>
        <p:nvSpPr>
          <p:cNvPr id="8" name="7 Rectángulo"/>
          <p:cNvSpPr/>
          <p:nvPr/>
        </p:nvSpPr>
        <p:spPr>
          <a:xfrm>
            <a:off x="3747500" y="1217753"/>
            <a:ext cx="1824838" cy="90521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a:t>P</a:t>
            </a:r>
            <a:r>
              <a:rPr lang="es-ES" dirty="0" smtClean="0"/>
              <a:t>iaget</a:t>
            </a:r>
            <a:endParaRPr lang="es-ES" dirty="0"/>
          </a:p>
        </p:txBody>
      </p:sp>
      <p:sp>
        <p:nvSpPr>
          <p:cNvPr id="9" name="8 Rectángulo"/>
          <p:cNvSpPr/>
          <p:nvPr/>
        </p:nvSpPr>
        <p:spPr>
          <a:xfrm>
            <a:off x="6444208" y="1215872"/>
            <a:ext cx="1634480" cy="90709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err="1"/>
              <a:t>W</a:t>
            </a:r>
            <a:r>
              <a:rPr lang="es-ES" dirty="0" err="1" smtClean="0"/>
              <a:t>innicot</a:t>
            </a:r>
            <a:endParaRPr lang="es-ES" dirty="0"/>
          </a:p>
        </p:txBody>
      </p:sp>
      <p:sp>
        <p:nvSpPr>
          <p:cNvPr id="10" name="9 Rectángulo"/>
          <p:cNvSpPr/>
          <p:nvPr/>
        </p:nvSpPr>
        <p:spPr>
          <a:xfrm>
            <a:off x="923615" y="3691403"/>
            <a:ext cx="1845815" cy="940029"/>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Motriz</a:t>
            </a:r>
            <a:endParaRPr lang="es-ES" dirty="0"/>
          </a:p>
        </p:txBody>
      </p:sp>
      <p:sp>
        <p:nvSpPr>
          <p:cNvPr id="11" name="10 Rectángulo"/>
          <p:cNvSpPr/>
          <p:nvPr/>
        </p:nvSpPr>
        <p:spPr>
          <a:xfrm>
            <a:off x="3747500" y="3691403"/>
            <a:ext cx="1824838" cy="94003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Cognitivo</a:t>
            </a:r>
            <a:endParaRPr lang="es-ES" dirty="0"/>
          </a:p>
        </p:txBody>
      </p:sp>
      <p:sp>
        <p:nvSpPr>
          <p:cNvPr id="12" name="11 Rectángulo"/>
          <p:cNvSpPr/>
          <p:nvPr/>
        </p:nvSpPr>
        <p:spPr>
          <a:xfrm>
            <a:off x="6444208" y="3717032"/>
            <a:ext cx="1634480" cy="88877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Afectivo</a:t>
            </a:r>
            <a:endParaRPr lang="es-ES" dirty="0"/>
          </a:p>
        </p:txBody>
      </p:sp>
      <p:cxnSp>
        <p:nvCxnSpPr>
          <p:cNvPr id="14" name="13 Conector recto de flecha"/>
          <p:cNvCxnSpPr/>
          <p:nvPr/>
        </p:nvCxnSpPr>
        <p:spPr>
          <a:xfrm>
            <a:off x="1838015" y="2348880"/>
            <a:ext cx="0" cy="1008112"/>
          </a:xfrm>
          <a:prstGeom prst="straightConnector1">
            <a:avLst/>
          </a:prstGeom>
          <a:ln>
            <a:headEnd type="arrow"/>
            <a:tailEnd type="arrow"/>
          </a:ln>
        </p:spPr>
        <p:style>
          <a:lnRef idx="1">
            <a:schemeClr val="accent1"/>
          </a:lnRef>
          <a:fillRef idx="0">
            <a:schemeClr val="accent1"/>
          </a:fillRef>
          <a:effectRef idx="0">
            <a:schemeClr val="accent1"/>
          </a:effectRef>
          <a:fontRef idx="minor">
            <a:schemeClr val="tx1"/>
          </a:fontRef>
        </p:style>
      </p:cxnSp>
      <p:cxnSp>
        <p:nvCxnSpPr>
          <p:cNvPr id="18" name="17 Conector recto de flecha"/>
          <p:cNvCxnSpPr/>
          <p:nvPr/>
        </p:nvCxnSpPr>
        <p:spPr>
          <a:xfrm flipH="1">
            <a:off x="4659919" y="2348880"/>
            <a:ext cx="1" cy="1008112"/>
          </a:xfrm>
          <a:prstGeom prst="straightConnector1">
            <a:avLst/>
          </a:prstGeom>
          <a:ln>
            <a:headEnd type="arrow"/>
            <a:tailEnd type="arrow"/>
          </a:ln>
        </p:spPr>
        <p:style>
          <a:lnRef idx="1">
            <a:schemeClr val="accent1"/>
          </a:lnRef>
          <a:fillRef idx="0">
            <a:schemeClr val="accent1"/>
          </a:fillRef>
          <a:effectRef idx="0">
            <a:schemeClr val="accent1"/>
          </a:effectRef>
          <a:fontRef idx="minor">
            <a:schemeClr val="tx1"/>
          </a:fontRef>
        </p:style>
      </p:cxnSp>
      <p:cxnSp>
        <p:nvCxnSpPr>
          <p:cNvPr id="24" name="23 Conector recto de flecha"/>
          <p:cNvCxnSpPr/>
          <p:nvPr/>
        </p:nvCxnSpPr>
        <p:spPr>
          <a:xfrm>
            <a:off x="7261448" y="2348880"/>
            <a:ext cx="0" cy="1008112"/>
          </a:xfrm>
          <a:prstGeom prst="straightConnector1">
            <a:avLst/>
          </a:prstGeom>
          <a:ln>
            <a:headEnd type="arrow"/>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 xmlns:p14="http://schemas.microsoft.com/office/powerpoint/2010/main" val="329934397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PRESPECTIVA PSICOANALITICA</a:t>
            </a:r>
            <a:endParaRPr lang="es-ES" dirty="0"/>
          </a:p>
        </p:txBody>
      </p:sp>
      <p:sp>
        <p:nvSpPr>
          <p:cNvPr id="4" name="3 Marcador de texto"/>
          <p:cNvSpPr>
            <a:spLocks noGrp="1"/>
          </p:cNvSpPr>
          <p:nvPr>
            <p:ph type="body" idx="1"/>
          </p:nvPr>
        </p:nvSpPr>
        <p:spPr/>
        <p:txBody>
          <a:bodyPr/>
          <a:lstStyle/>
          <a:p>
            <a:r>
              <a:rPr lang="es-ES" dirty="0" smtClean="0"/>
              <a:t>FASE PREGENITAL</a:t>
            </a:r>
            <a:endParaRPr lang="es-ES" dirty="0"/>
          </a:p>
        </p:txBody>
      </p:sp>
      <p:sp>
        <p:nvSpPr>
          <p:cNvPr id="5" name="4 Marcador de contenido"/>
          <p:cNvSpPr>
            <a:spLocks noGrp="1"/>
          </p:cNvSpPr>
          <p:nvPr>
            <p:ph sz="half" idx="2"/>
          </p:nvPr>
        </p:nvSpPr>
        <p:spPr/>
        <p:txBody>
          <a:bodyPr/>
          <a:lstStyle/>
          <a:p>
            <a:r>
              <a:rPr lang="es-ES" dirty="0" smtClean="0"/>
              <a:t>Estadio oral (0-1 años)</a:t>
            </a:r>
          </a:p>
          <a:p>
            <a:r>
              <a:rPr lang="es-ES" dirty="0" smtClean="0"/>
              <a:t>Estadio Anal (1-3 años)</a:t>
            </a:r>
          </a:p>
          <a:p>
            <a:r>
              <a:rPr lang="es-ES" dirty="0" smtClean="0"/>
              <a:t>Estadio fálico (3-5 años)</a:t>
            </a:r>
            <a:endParaRPr lang="es-ES" dirty="0"/>
          </a:p>
        </p:txBody>
      </p:sp>
      <p:sp>
        <p:nvSpPr>
          <p:cNvPr id="6" name="5 Marcador de texto"/>
          <p:cNvSpPr>
            <a:spLocks noGrp="1"/>
          </p:cNvSpPr>
          <p:nvPr>
            <p:ph type="body" sz="quarter" idx="3"/>
          </p:nvPr>
        </p:nvSpPr>
        <p:spPr/>
        <p:txBody>
          <a:bodyPr/>
          <a:lstStyle/>
          <a:p>
            <a:r>
              <a:rPr lang="es-ES" dirty="0" smtClean="0"/>
              <a:t>FASE GENITAL</a:t>
            </a:r>
            <a:endParaRPr lang="es-ES" dirty="0"/>
          </a:p>
        </p:txBody>
      </p:sp>
      <p:sp>
        <p:nvSpPr>
          <p:cNvPr id="7" name="6 Marcador de contenido"/>
          <p:cNvSpPr>
            <a:spLocks noGrp="1"/>
          </p:cNvSpPr>
          <p:nvPr>
            <p:ph sz="quarter" idx="4"/>
          </p:nvPr>
        </p:nvSpPr>
        <p:spPr/>
        <p:txBody>
          <a:bodyPr/>
          <a:lstStyle/>
          <a:p>
            <a:r>
              <a:rPr lang="es-ES" dirty="0" smtClean="0"/>
              <a:t>Estadio de latencia (5años a pubertad)</a:t>
            </a:r>
          </a:p>
          <a:p>
            <a:r>
              <a:rPr lang="es-ES" dirty="0" smtClean="0"/>
              <a:t>Estadio de la pubertad</a:t>
            </a:r>
            <a:endParaRPr lang="es-ES" dirty="0"/>
          </a:p>
        </p:txBody>
      </p:sp>
    </p:spTree>
    <p:extLst>
      <p:ext uri="{BB962C8B-B14F-4D97-AF65-F5344CB8AC3E}">
        <p14:creationId xmlns="" xmlns:p14="http://schemas.microsoft.com/office/powerpoint/2010/main" val="122180728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rot="10800000" flipV="1">
            <a:off x="457200" y="404664"/>
            <a:ext cx="8229600" cy="936104"/>
          </a:xfrm>
        </p:spPr>
        <p:txBody>
          <a:bodyPr>
            <a:normAutofit/>
          </a:bodyPr>
          <a:lstStyle/>
          <a:p>
            <a:r>
              <a:rPr lang="es-ES" dirty="0" smtClean="0"/>
              <a:t>PIAGET</a:t>
            </a:r>
            <a:endParaRPr lang="es-ES" dirty="0"/>
          </a:p>
        </p:txBody>
      </p:sp>
      <p:sp>
        <p:nvSpPr>
          <p:cNvPr id="3" name="2 Marcador de contenido"/>
          <p:cNvSpPr>
            <a:spLocks noGrp="1"/>
          </p:cNvSpPr>
          <p:nvPr>
            <p:ph idx="1"/>
          </p:nvPr>
        </p:nvSpPr>
        <p:spPr>
          <a:xfrm>
            <a:off x="457200" y="1775191"/>
            <a:ext cx="8229600" cy="4625609"/>
          </a:xfrm>
        </p:spPr>
        <p:txBody>
          <a:bodyPr/>
          <a:lstStyle/>
          <a:p>
            <a:pPr lvl="0"/>
            <a:r>
              <a:rPr lang="es-ES" dirty="0">
                <a:solidFill>
                  <a:prstClr val="black"/>
                </a:solidFill>
              </a:rPr>
              <a:t>A.- </a:t>
            </a:r>
            <a:r>
              <a:rPr lang="es-ES" dirty="0" smtClean="0">
                <a:solidFill>
                  <a:prstClr val="black"/>
                </a:solidFill>
              </a:rPr>
              <a:t>periodo sensorio motor (0-2 años)</a:t>
            </a:r>
          </a:p>
          <a:p>
            <a:pPr lvl="0"/>
            <a:r>
              <a:rPr lang="es-ES" dirty="0" smtClean="0">
                <a:solidFill>
                  <a:prstClr val="black"/>
                </a:solidFill>
              </a:rPr>
              <a:t>b.- periodo preoperatorio (2-7 años)</a:t>
            </a:r>
          </a:p>
          <a:p>
            <a:r>
              <a:rPr lang="es-ES" dirty="0" smtClean="0"/>
              <a:t>c.- periodo operaciones concretas(7/8-12 años)</a:t>
            </a:r>
            <a:endParaRPr lang="es-ES" dirty="0" smtClean="0"/>
          </a:p>
          <a:p>
            <a:pPr marL="0" indent="0">
              <a:buNone/>
            </a:pPr>
            <a:r>
              <a:rPr lang="es-ES" dirty="0"/>
              <a:t> </a:t>
            </a:r>
            <a:r>
              <a:rPr lang="es-ES" dirty="0" smtClean="0"/>
              <a:t>    . Aparición de la función simbólica (2-4 años)</a:t>
            </a:r>
          </a:p>
          <a:p>
            <a:pPr marL="0" indent="0">
              <a:buNone/>
            </a:pPr>
            <a:r>
              <a:rPr lang="es-ES" dirty="0"/>
              <a:t> </a:t>
            </a:r>
            <a:r>
              <a:rPr lang="es-ES" dirty="0" smtClean="0"/>
              <a:t>    . Organizaciones Representativas (4-7 años)</a:t>
            </a:r>
          </a:p>
          <a:p>
            <a:r>
              <a:rPr lang="es-ES" dirty="0" smtClean="0"/>
              <a:t>d.- periodo de la i. operativa formal( 12-16 años)</a:t>
            </a:r>
            <a:endParaRPr lang="es-ES" dirty="0"/>
          </a:p>
        </p:txBody>
      </p:sp>
    </p:spTree>
    <p:extLst>
      <p:ext uri="{BB962C8B-B14F-4D97-AF65-F5344CB8AC3E}">
        <p14:creationId xmlns="" xmlns:p14="http://schemas.microsoft.com/office/powerpoint/2010/main" val="148976654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ESTADIOS DEL DESARROLLO PSICOMOTOR DE WALLON</a:t>
            </a:r>
            <a:endParaRPr lang="es-ES" dirty="0"/>
          </a:p>
        </p:txBody>
      </p:sp>
      <p:sp>
        <p:nvSpPr>
          <p:cNvPr id="3" name="2 Marcador de contenido"/>
          <p:cNvSpPr>
            <a:spLocks noGrp="1"/>
          </p:cNvSpPr>
          <p:nvPr>
            <p:ph idx="1"/>
          </p:nvPr>
        </p:nvSpPr>
        <p:spPr/>
        <p:txBody>
          <a:bodyPr/>
          <a:lstStyle/>
          <a:p>
            <a:r>
              <a:rPr lang="es-ES" dirty="0" smtClean="0"/>
              <a:t>1º Estadio impulsividad motriz (0-6 meses)</a:t>
            </a:r>
          </a:p>
          <a:p>
            <a:r>
              <a:rPr lang="es-ES" dirty="0" smtClean="0"/>
              <a:t>2º Estadio emocional (6mese-1 año)</a:t>
            </a:r>
          </a:p>
          <a:p>
            <a:r>
              <a:rPr lang="es-ES" dirty="0" smtClean="0"/>
              <a:t>3º Estadio </a:t>
            </a:r>
            <a:r>
              <a:rPr lang="es-ES" dirty="0" err="1" smtClean="0"/>
              <a:t>sensoriomotor</a:t>
            </a:r>
            <a:r>
              <a:rPr lang="es-ES" dirty="0" smtClean="0"/>
              <a:t> y proyectivo(1-3 años)</a:t>
            </a:r>
          </a:p>
          <a:p>
            <a:r>
              <a:rPr lang="es-ES" dirty="0" smtClean="0"/>
              <a:t>4º Estadio del personalismo (3-6 años)</a:t>
            </a:r>
          </a:p>
          <a:p>
            <a:r>
              <a:rPr lang="es-ES" dirty="0" smtClean="0"/>
              <a:t>5º Estadio categorial (6-11 años)</a:t>
            </a:r>
          </a:p>
          <a:p>
            <a:r>
              <a:rPr lang="es-ES" dirty="0" smtClean="0"/>
              <a:t>Estadio pubertad (12 3n adelante)</a:t>
            </a:r>
            <a:endParaRPr lang="es-ES" dirty="0"/>
          </a:p>
        </p:txBody>
      </p:sp>
    </p:spTree>
    <p:extLst>
      <p:ext uri="{BB962C8B-B14F-4D97-AF65-F5344CB8AC3E}">
        <p14:creationId xmlns="" xmlns:p14="http://schemas.microsoft.com/office/powerpoint/2010/main" val="63632846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DESARROLLO PSICOMOTOR DE </a:t>
            </a:r>
            <a:br>
              <a:rPr lang="es-ES" dirty="0" smtClean="0"/>
            </a:br>
            <a:r>
              <a:rPr lang="es-ES" dirty="0" smtClean="0"/>
              <a:t>0-6 MESES</a:t>
            </a:r>
            <a:endParaRPr lang="es-ES" dirty="0"/>
          </a:p>
        </p:txBody>
      </p:sp>
      <p:graphicFrame>
        <p:nvGraphicFramePr>
          <p:cNvPr id="4" name="3 Marcador de contenido"/>
          <p:cNvGraphicFramePr>
            <a:graphicFrameLocks noGrp="1"/>
          </p:cNvGraphicFramePr>
          <p:nvPr>
            <p:ph idx="1"/>
            <p:extLst>
              <p:ext uri="{D42A27DB-BD31-4B8C-83A1-F6EECF244321}">
                <p14:modId xmlns="" xmlns:p14="http://schemas.microsoft.com/office/powerpoint/2010/main" val="3815382018"/>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 xmlns:p14="http://schemas.microsoft.com/office/powerpoint/2010/main" val="307507458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OBJETIVOS DESARROLLO PSICOMOTOR POR ÁREAS</a:t>
            </a:r>
            <a:endParaRPr lang="es-ES" dirty="0"/>
          </a:p>
        </p:txBody>
      </p:sp>
      <p:graphicFrame>
        <p:nvGraphicFramePr>
          <p:cNvPr id="4" name="3 Marcador de contenido"/>
          <p:cNvGraphicFramePr>
            <a:graphicFrameLocks noGrp="1"/>
          </p:cNvGraphicFramePr>
          <p:nvPr>
            <p:ph idx="1"/>
            <p:extLst>
              <p:ext uri="{D42A27DB-BD31-4B8C-83A1-F6EECF244321}">
                <p14:modId xmlns="" xmlns:p14="http://schemas.microsoft.com/office/powerpoint/2010/main" val="1323773651"/>
              </p:ext>
            </p:extLst>
          </p:nvPr>
        </p:nvGraphicFramePr>
        <p:xfrm>
          <a:off x="457200" y="1600200"/>
          <a:ext cx="8435280" cy="4349080"/>
        </p:xfrm>
        <a:graphic>
          <a:graphicData uri="http://schemas.openxmlformats.org/drawingml/2006/table">
            <a:tbl>
              <a:tblPr firstRow="1" bandRow="1">
                <a:tableStyleId>{5C22544A-7EE6-4342-B048-85BDC9FD1C3A}</a:tableStyleId>
              </a:tblPr>
              <a:tblGrid>
                <a:gridCol w="1687056"/>
                <a:gridCol w="1687056"/>
                <a:gridCol w="1687056"/>
                <a:gridCol w="1687056"/>
                <a:gridCol w="1687056"/>
              </a:tblGrid>
              <a:tr h="1179581">
                <a:tc>
                  <a:txBody>
                    <a:bodyPr/>
                    <a:lstStyle/>
                    <a:p>
                      <a:r>
                        <a:rPr lang="es-ES" dirty="0" smtClean="0"/>
                        <a:t>M.</a:t>
                      </a:r>
                      <a:r>
                        <a:rPr lang="es-ES" baseline="0" dirty="0" smtClean="0"/>
                        <a:t> gruesa</a:t>
                      </a:r>
                      <a:endParaRPr lang="es-ES" dirty="0"/>
                    </a:p>
                  </a:txBody>
                  <a:tcPr/>
                </a:tc>
                <a:tc>
                  <a:txBody>
                    <a:bodyPr/>
                    <a:lstStyle/>
                    <a:p>
                      <a:r>
                        <a:rPr lang="es-ES" dirty="0" smtClean="0"/>
                        <a:t>M. fina</a:t>
                      </a:r>
                      <a:endParaRPr lang="es-ES" dirty="0"/>
                    </a:p>
                  </a:txBody>
                  <a:tcPr/>
                </a:tc>
                <a:tc>
                  <a:txBody>
                    <a:bodyPr/>
                    <a:lstStyle/>
                    <a:p>
                      <a:r>
                        <a:rPr lang="es-ES" dirty="0" smtClean="0"/>
                        <a:t>Perceptivo cognitivo</a:t>
                      </a:r>
                      <a:endParaRPr lang="es-ES" dirty="0"/>
                    </a:p>
                  </a:txBody>
                  <a:tcPr/>
                </a:tc>
                <a:tc>
                  <a:txBody>
                    <a:bodyPr/>
                    <a:lstStyle/>
                    <a:p>
                      <a:r>
                        <a:rPr lang="es-ES" dirty="0" smtClean="0"/>
                        <a:t>lenguaje</a:t>
                      </a:r>
                      <a:endParaRPr lang="es-ES" dirty="0"/>
                    </a:p>
                  </a:txBody>
                  <a:tcPr/>
                </a:tc>
                <a:tc>
                  <a:txBody>
                    <a:bodyPr/>
                    <a:lstStyle/>
                    <a:p>
                      <a:r>
                        <a:rPr lang="es-ES" dirty="0" smtClean="0"/>
                        <a:t>social</a:t>
                      </a:r>
                      <a:endParaRPr lang="es-ES" dirty="0"/>
                    </a:p>
                  </a:txBody>
                  <a:tcPr/>
                </a:tc>
              </a:tr>
              <a:tr h="3169499">
                <a:tc>
                  <a:txBody>
                    <a:bodyPr/>
                    <a:lstStyle/>
                    <a:p>
                      <a:r>
                        <a:rPr lang="es-ES" dirty="0" smtClean="0"/>
                        <a:t>Tono muscular</a:t>
                      </a:r>
                    </a:p>
                    <a:p>
                      <a:r>
                        <a:rPr lang="es-ES" dirty="0" smtClean="0"/>
                        <a:t>Control Cefálico</a:t>
                      </a:r>
                    </a:p>
                    <a:p>
                      <a:r>
                        <a:rPr lang="es-ES" dirty="0" smtClean="0"/>
                        <a:t>Volteos</a:t>
                      </a:r>
                    </a:p>
                    <a:p>
                      <a:r>
                        <a:rPr lang="es-ES" dirty="0" err="1" smtClean="0"/>
                        <a:t>Sedestación</a:t>
                      </a:r>
                      <a:r>
                        <a:rPr lang="es-ES" dirty="0" smtClean="0"/>
                        <a:t> con apoyo</a:t>
                      </a:r>
                    </a:p>
                    <a:p>
                      <a:r>
                        <a:rPr lang="es-ES" dirty="0" smtClean="0"/>
                        <a:t>Apoyo sobre su cuerpo</a:t>
                      </a:r>
                      <a:endParaRPr lang="es-ES" dirty="0"/>
                    </a:p>
                  </a:txBody>
                  <a:tcPr/>
                </a:tc>
                <a:tc>
                  <a:txBody>
                    <a:bodyPr/>
                    <a:lstStyle/>
                    <a:p>
                      <a:r>
                        <a:rPr lang="es-ES" dirty="0" smtClean="0"/>
                        <a:t>Coordinación mano-boca</a:t>
                      </a:r>
                    </a:p>
                    <a:p>
                      <a:r>
                        <a:rPr lang="es-ES" dirty="0" smtClean="0"/>
                        <a:t>Prensión voluntaria</a:t>
                      </a:r>
                      <a:endParaRPr lang="es-ES" dirty="0"/>
                    </a:p>
                  </a:txBody>
                  <a:tcPr/>
                </a:tc>
                <a:tc>
                  <a:txBody>
                    <a:bodyPr/>
                    <a:lstStyle/>
                    <a:p>
                      <a:r>
                        <a:rPr lang="es-ES" dirty="0" smtClean="0"/>
                        <a:t>Fijación visual</a:t>
                      </a:r>
                    </a:p>
                    <a:p>
                      <a:r>
                        <a:rPr lang="es-ES" dirty="0" smtClean="0"/>
                        <a:t>Seguimiento</a:t>
                      </a:r>
                      <a:r>
                        <a:rPr lang="es-ES" baseline="0" dirty="0" smtClean="0"/>
                        <a:t> visual y auditivo</a:t>
                      </a:r>
                      <a:endParaRPr lang="es-ES" dirty="0"/>
                    </a:p>
                  </a:txBody>
                  <a:tcPr/>
                </a:tc>
                <a:tc>
                  <a:txBody>
                    <a:bodyPr/>
                    <a:lstStyle/>
                    <a:p>
                      <a:r>
                        <a:rPr lang="es-ES" dirty="0" smtClean="0"/>
                        <a:t>Emisión sonidos guturales y vocálicos</a:t>
                      </a:r>
                    </a:p>
                    <a:p>
                      <a:r>
                        <a:rPr lang="es-ES" dirty="0" smtClean="0"/>
                        <a:t>Sonrisas</a:t>
                      </a:r>
                      <a:r>
                        <a:rPr lang="es-ES" baseline="0" dirty="0" smtClean="0"/>
                        <a:t> y gritos de alegría</a:t>
                      </a:r>
                      <a:endParaRPr lang="es-ES" dirty="0"/>
                    </a:p>
                  </a:txBody>
                  <a:tcPr/>
                </a:tc>
                <a:tc>
                  <a:txBody>
                    <a:bodyPr/>
                    <a:lstStyle/>
                    <a:p>
                      <a:r>
                        <a:rPr lang="es-ES" dirty="0" smtClean="0"/>
                        <a:t>Sonrisa social </a:t>
                      </a:r>
                    </a:p>
                    <a:p>
                      <a:r>
                        <a:rPr lang="es-ES" dirty="0" smtClean="0"/>
                        <a:t>Responde al llamarlo</a:t>
                      </a:r>
                      <a:endParaRPr lang="es-ES" dirty="0"/>
                    </a:p>
                  </a:txBody>
                  <a:tcPr/>
                </a:tc>
              </a:tr>
            </a:tbl>
          </a:graphicData>
        </a:graphic>
      </p:graphicFrame>
    </p:spTree>
    <p:extLst>
      <p:ext uri="{BB962C8B-B14F-4D97-AF65-F5344CB8AC3E}">
        <p14:creationId xmlns="" xmlns:p14="http://schemas.microsoft.com/office/powerpoint/2010/main" val="235622341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DESARROLLO PSICOMOTOR DE 6-12 MESES</a:t>
            </a:r>
            <a:endParaRPr lang="es-ES" dirty="0"/>
          </a:p>
        </p:txBody>
      </p:sp>
      <p:graphicFrame>
        <p:nvGraphicFramePr>
          <p:cNvPr id="4" name="3 Marcador de contenido"/>
          <p:cNvGraphicFramePr>
            <a:graphicFrameLocks noGrp="1"/>
          </p:cNvGraphicFramePr>
          <p:nvPr>
            <p:ph idx="1"/>
            <p:extLst>
              <p:ext uri="{D42A27DB-BD31-4B8C-83A1-F6EECF244321}">
                <p14:modId xmlns="" xmlns:p14="http://schemas.microsoft.com/office/powerpoint/2010/main" val="1419656037"/>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 xmlns:p14="http://schemas.microsoft.com/office/powerpoint/2010/main" val="191627522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OBJETIVOS DESARROLLO PSICOMOTOR POR ÁREAS</a:t>
            </a:r>
            <a:endParaRPr lang="es-ES" dirty="0"/>
          </a:p>
        </p:txBody>
      </p:sp>
      <p:graphicFrame>
        <p:nvGraphicFramePr>
          <p:cNvPr id="4" name="3 Marcador de contenido"/>
          <p:cNvGraphicFramePr>
            <a:graphicFrameLocks noGrp="1"/>
          </p:cNvGraphicFramePr>
          <p:nvPr>
            <p:ph idx="1"/>
            <p:extLst>
              <p:ext uri="{D42A27DB-BD31-4B8C-83A1-F6EECF244321}">
                <p14:modId xmlns="" xmlns:p14="http://schemas.microsoft.com/office/powerpoint/2010/main" val="2001525098"/>
              </p:ext>
            </p:extLst>
          </p:nvPr>
        </p:nvGraphicFramePr>
        <p:xfrm>
          <a:off x="0" y="1600200"/>
          <a:ext cx="9144000" cy="5577840"/>
        </p:xfrm>
        <a:graphic>
          <a:graphicData uri="http://schemas.openxmlformats.org/drawingml/2006/table">
            <a:tbl>
              <a:tblPr firstRow="1" bandRow="1">
                <a:tableStyleId>{5C22544A-7EE6-4342-B048-85BDC9FD1C3A}</a:tableStyleId>
              </a:tblPr>
              <a:tblGrid>
                <a:gridCol w="1828800"/>
                <a:gridCol w="1828800"/>
                <a:gridCol w="1828800"/>
                <a:gridCol w="1828800"/>
                <a:gridCol w="1828800"/>
              </a:tblGrid>
              <a:tr h="572401">
                <a:tc>
                  <a:txBody>
                    <a:bodyPr/>
                    <a:lstStyle/>
                    <a:p>
                      <a:r>
                        <a:rPr lang="es-ES" dirty="0" smtClean="0"/>
                        <a:t>M.</a:t>
                      </a:r>
                      <a:r>
                        <a:rPr lang="es-ES" baseline="0" dirty="0" smtClean="0"/>
                        <a:t> gruesa</a:t>
                      </a:r>
                      <a:endParaRPr lang="es-ES" dirty="0"/>
                    </a:p>
                  </a:txBody>
                  <a:tcPr marL="82296" marR="82296"/>
                </a:tc>
                <a:tc>
                  <a:txBody>
                    <a:bodyPr/>
                    <a:lstStyle/>
                    <a:p>
                      <a:r>
                        <a:rPr lang="es-ES" dirty="0" smtClean="0"/>
                        <a:t>M. fina</a:t>
                      </a:r>
                      <a:endParaRPr lang="es-ES" dirty="0"/>
                    </a:p>
                  </a:txBody>
                  <a:tcPr marL="82296" marR="82296"/>
                </a:tc>
                <a:tc>
                  <a:txBody>
                    <a:bodyPr/>
                    <a:lstStyle/>
                    <a:p>
                      <a:r>
                        <a:rPr lang="es-ES" dirty="0" smtClean="0"/>
                        <a:t>Perceptivo cognitivo</a:t>
                      </a:r>
                      <a:endParaRPr lang="es-ES" dirty="0"/>
                    </a:p>
                  </a:txBody>
                  <a:tcPr marL="82296" marR="82296"/>
                </a:tc>
                <a:tc>
                  <a:txBody>
                    <a:bodyPr/>
                    <a:lstStyle/>
                    <a:p>
                      <a:r>
                        <a:rPr lang="es-ES" dirty="0" smtClean="0"/>
                        <a:t>lenguaje</a:t>
                      </a:r>
                      <a:endParaRPr lang="es-ES" dirty="0"/>
                    </a:p>
                  </a:txBody>
                  <a:tcPr marL="82296" marR="82296"/>
                </a:tc>
                <a:tc>
                  <a:txBody>
                    <a:bodyPr/>
                    <a:lstStyle/>
                    <a:p>
                      <a:r>
                        <a:rPr lang="es-ES" dirty="0" smtClean="0"/>
                        <a:t>social</a:t>
                      </a:r>
                      <a:endParaRPr lang="es-ES" dirty="0"/>
                    </a:p>
                  </a:txBody>
                  <a:tcPr marL="82296" marR="82296"/>
                </a:tc>
              </a:tr>
              <a:tr h="3761493">
                <a:tc>
                  <a:txBody>
                    <a:bodyPr/>
                    <a:lstStyle/>
                    <a:p>
                      <a:r>
                        <a:rPr lang="es-ES" dirty="0" err="1" smtClean="0"/>
                        <a:t>Sedestación</a:t>
                      </a:r>
                      <a:endParaRPr lang="es-ES" dirty="0" smtClean="0"/>
                    </a:p>
                    <a:p>
                      <a:r>
                        <a:rPr lang="es-ES" dirty="0" smtClean="0"/>
                        <a:t>Cambios posturales</a:t>
                      </a:r>
                    </a:p>
                    <a:p>
                      <a:r>
                        <a:rPr lang="es-ES" dirty="0" smtClean="0"/>
                        <a:t>Arrastre y gateo</a:t>
                      </a:r>
                    </a:p>
                    <a:p>
                      <a:r>
                        <a:rPr lang="es-ES" dirty="0" smtClean="0"/>
                        <a:t>Bipedestación</a:t>
                      </a:r>
                    </a:p>
                    <a:p>
                      <a:r>
                        <a:rPr lang="es-ES" dirty="0" smtClean="0"/>
                        <a:t>Primeros pasos</a:t>
                      </a:r>
                      <a:endParaRPr lang="es-ES" dirty="0"/>
                    </a:p>
                  </a:txBody>
                  <a:tcPr marL="82296" marR="82296"/>
                </a:tc>
                <a:tc>
                  <a:txBody>
                    <a:bodyPr/>
                    <a:lstStyle/>
                    <a:p>
                      <a:r>
                        <a:rPr lang="es-ES" dirty="0" smtClean="0"/>
                        <a:t>Sostener y golpear dos objetos</a:t>
                      </a:r>
                    </a:p>
                    <a:p>
                      <a:r>
                        <a:rPr lang="es-ES" dirty="0" smtClean="0"/>
                        <a:t>Utilización del índice</a:t>
                      </a:r>
                    </a:p>
                    <a:p>
                      <a:r>
                        <a:rPr lang="es-ES" dirty="0" smtClean="0"/>
                        <a:t>Pinza digital</a:t>
                      </a:r>
                    </a:p>
                    <a:p>
                      <a:r>
                        <a:rPr lang="es-ES" dirty="0" smtClean="0"/>
                        <a:t>Sacar objetos de recipientes</a:t>
                      </a:r>
                      <a:endParaRPr lang="es-ES" dirty="0"/>
                    </a:p>
                  </a:txBody>
                  <a:tcPr marL="82296" marR="82296"/>
                </a:tc>
                <a:tc>
                  <a:txBody>
                    <a:bodyPr/>
                    <a:lstStyle/>
                    <a:p>
                      <a:r>
                        <a:rPr lang="es-ES" dirty="0" smtClean="0"/>
                        <a:t>Búsqueda del objeto</a:t>
                      </a:r>
                    </a:p>
                    <a:p>
                      <a:r>
                        <a:rPr lang="es-ES" dirty="0" smtClean="0"/>
                        <a:t>Conducta del cordel</a:t>
                      </a:r>
                    </a:p>
                    <a:p>
                      <a:endParaRPr lang="es-ES" dirty="0"/>
                    </a:p>
                  </a:txBody>
                  <a:tcPr marL="82296" marR="82296"/>
                </a:tc>
                <a:tc>
                  <a:txBody>
                    <a:bodyPr/>
                    <a:lstStyle/>
                    <a:p>
                      <a:r>
                        <a:rPr lang="es-ES" dirty="0" smtClean="0"/>
                        <a:t>Emisión de sonidos dentales</a:t>
                      </a:r>
                      <a:r>
                        <a:rPr lang="es-ES" baseline="0" dirty="0" smtClean="0"/>
                        <a:t> y labiales</a:t>
                      </a:r>
                    </a:p>
                    <a:p>
                      <a:r>
                        <a:rPr lang="es-ES" baseline="0" dirty="0" smtClean="0"/>
                        <a:t>Responde a su nombre</a:t>
                      </a:r>
                    </a:p>
                    <a:p>
                      <a:r>
                        <a:rPr lang="es-ES" baseline="0" dirty="0" smtClean="0"/>
                        <a:t>Dice «papa» y mamá» con significado</a:t>
                      </a:r>
                    </a:p>
                    <a:p>
                      <a:r>
                        <a:rPr lang="es-ES" baseline="0" dirty="0" smtClean="0"/>
                        <a:t>Comprende una prohibición</a:t>
                      </a:r>
                    </a:p>
                    <a:p>
                      <a:r>
                        <a:rPr lang="es-ES" baseline="0" dirty="0" smtClean="0"/>
                        <a:t>Responde a toma -dame</a:t>
                      </a:r>
                      <a:endParaRPr lang="es-ES" dirty="0"/>
                    </a:p>
                  </a:txBody>
                  <a:tcPr marL="82296" marR="82296"/>
                </a:tc>
                <a:tc>
                  <a:txBody>
                    <a:bodyPr/>
                    <a:lstStyle/>
                    <a:p>
                      <a:r>
                        <a:rPr lang="es-ES" dirty="0" smtClean="0"/>
                        <a:t>Participa en juegos del escondite</a:t>
                      </a:r>
                    </a:p>
                    <a:p>
                      <a:r>
                        <a:rPr lang="es-ES" dirty="0" smtClean="0"/>
                        <a:t>Mastica</a:t>
                      </a:r>
                    </a:p>
                    <a:p>
                      <a:r>
                        <a:rPr lang="es-ES" dirty="0" smtClean="0"/>
                        <a:t>Inicia comer con cuchara</a:t>
                      </a:r>
                    </a:p>
                    <a:p>
                      <a:r>
                        <a:rPr lang="es-ES" dirty="0" smtClean="0"/>
                        <a:t>Colabora en vestirse y desnudarse</a:t>
                      </a:r>
                    </a:p>
                    <a:p>
                      <a:r>
                        <a:rPr lang="es-ES" dirty="0" smtClean="0"/>
                        <a:t>Juego cooperativo con la pelota</a:t>
                      </a:r>
                    </a:p>
                    <a:p>
                      <a:r>
                        <a:rPr lang="es-ES" dirty="0" smtClean="0"/>
                        <a:t>Imita movimientos del adulto</a:t>
                      </a:r>
                      <a:endParaRPr lang="es-ES" dirty="0"/>
                    </a:p>
                  </a:txBody>
                  <a:tcPr marL="82296" marR="82296"/>
                </a:tc>
              </a:tr>
              <a:tr h="331629">
                <a:tc>
                  <a:txBody>
                    <a:bodyPr/>
                    <a:lstStyle/>
                    <a:p>
                      <a:endParaRPr lang="es-ES"/>
                    </a:p>
                  </a:txBody>
                  <a:tcPr marL="82296" marR="82296"/>
                </a:tc>
                <a:tc>
                  <a:txBody>
                    <a:bodyPr/>
                    <a:lstStyle/>
                    <a:p>
                      <a:endParaRPr lang="es-ES"/>
                    </a:p>
                  </a:txBody>
                  <a:tcPr marL="82296" marR="82296"/>
                </a:tc>
                <a:tc>
                  <a:txBody>
                    <a:bodyPr/>
                    <a:lstStyle/>
                    <a:p>
                      <a:endParaRPr lang="es-ES"/>
                    </a:p>
                  </a:txBody>
                  <a:tcPr marL="82296" marR="82296"/>
                </a:tc>
                <a:tc>
                  <a:txBody>
                    <a:bodyPr/>
                    <a:lstStyle/>
                    <a:p>
                      <a:endParaRPr lang="es-ES"/>
                    </a:p>
                  </a:txBody>
                  <a:tcPr marL="82296" marR="82296"/>
                </a:tc>
                <a:tc>
                  <a:txBody>
                    <a:bodyPr/>
                    <a:lstStyle/>
                    <a:p>
                      <a:endParaRPr lang="es-ES"/>
                    </a:p>
                  </a:txBody>
                  <a:tcPr marL="82296" marR="82296"/>
                </a:tc>
              </a:tr>
              <a:tr h="331629">
                <a:tc>
                  <a:txBody>
                    <a:bodyPr/>
                    <a:lstStyle/>
                    <a:p>
                      <a:endParaRPr lang="es-ES"/>
                    </a:p>
                  </a:txBody>
                  <a:tcPr marL="82296" marR="82296"/>
                </a:tc>
                <a:tc>
                  <a:txBody>
                    <a:bodyPr/>
                    <a:lstStyle/>
                    <a:p>
                      <a:endParaRPr lang="es-ES"/>
                    </a:p>
                  </a:txBody>
                  <a:tcPr marL="82296" marR="82296"/>
                </a:tc>
                <a:tc>
                  <a:txBody>
                    <a:bodyPr/>
                    <a:lstStyle/>
                    <a:p>
                      <a:endParaRPr lang="es-ES"/>
                    </a:p>
                  </a:txBody>
                  <a:tcPr marL="82296" marR="82296"/>
                </a:tc>
                <a:tc>
                  <a:txBody>
                    <a:bodyPr/>
                    <a:lstStyle/>
                    <a:p>
                      <a:endParaRPr lang="es-ES"/>
                    </a:p>
                  </a:txBody>
                  <a:tcPr marL="82296" marR="82296"/>
                </a:tc>
                <a:tc>
                  <a:txBody>
                    <a:bodyPr/>
                    <a:lstStyle/>
                    <a:p>
                      <a:endParaRPr lang="es-ES" dirty="0"/>
                    </a:p>
                  </a:txBody>
                  <a:tcPr marL="82296" marR="82296"/>
                </a:tc>
              </a:tr>
            </a:tbl>
          </a:graphicData>
        </a:graphic>
      </p:graphicFrame>
    </p:spTree>
    <p:extLst>
      <p:ext uri="{BB962C8B-B14F-4D97-AF65-F5344CB8AC3E}">
        <p14:creationId xmlns="" xmlns:p14="http://schemas.microsoft.com/office/powerpoint/2010/main" val="132728636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DESARROLLO PSICOMOTOR DE 12-24 MESES</a:t>
            </a:r>
            <a:endParaRPr lang="es-ES" dirty="0"/>
          </a:p>
        </p:txBody>
      </p:sp>
      <p:graphicFrame>
        <p:nvGraphicFramePr>
          <p:cNvPr id="4" name="3 Marcador de contenido"/>
          <p:cNvGraphicFramePr>
            <a:graphicFrameLocks noGrp="1"/>
          </p:cNvGraphicFramePr>
          <p:nvPr>
            <p:ph idx="1"/>
            <p:extLst>
              <p:ext uri="{D42A27DB-BD31-4B8C-83A1-F6EECF244321}">
                <p14:modId xmlns="" xmlns:p14="http://schemas.microsoft.com/office/powerpoint/2010/main" val="441681992"/>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 xmlns:p14="http://schemas.microsoft.com/office/powerpoint/2010/main" val="389795280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Título"/>
          <p:cNvSpPr>
            <a:spLocks noGrp="1"/>
          </p:cNvSpPr>
          <p:nvPr>
            <p:ph type="title"/>
          </p:nvPr>
        </p:nvSpPr>
        <p:spPr/>
        <p:txBody>
          <a:bodyPr>
            <a:normAutofit fontScale="90000"/>
          </a:bodyPr>
          <a:lstStyle/>
          <a:p>
            <a:r>
              <a:rPr lang="es-ES" dirty="0" smtClean="0"/>
              <a:t>OBJETIVOS DESARROLLO PSICOMOTOR POR ÁREAS</a:t>
            </a:r>
            <a:endParaRPr lang="es-ES" dirty="0"/>
          </a:p>
        </p:txBody>
      </p:sp>
      <p:graphicFrame>
        <p:nvGraphicFramePr>
          <p:cNvPr id="4" name="3 Marcador de contenido"/>
          <p:cNvGraphicFramePr>
            <a:graphicFrameLocks noGrp="1"/>
          </p:cNvGraphicFramePr>
          <p:nvPr>
            <p:ph idx="1"/>
            <p:extLst>
              <p:ext uri="{D42A27DB-BD31-4B8C-83A1-F6EECF244321}">
                <p14:modId xmlns="" xmlns:p14="http://schemas.microsoft.com/office/powerpoint/2010/main" val="4127649760"/>
              </p:ext>
            </p:extLst>
          </p:nvPr>
        </p:nvGraphicFramePr>
        <p:xfrm>
          <a:off x="0" y="1600201"/>
          <a:ext cx="9144000" cy="5345240"/>
        </p:xfrm>
        <a:graphic>
          <a:graphicData uri="http://schemas.openxmlformats.org/drawingml/2006/table">
            <a:tbl>
              <a:tblPr firstRow="1" bandRow="1">
                <a:tableStyleId>{5C22544A-7EE6-4342-B048-85BDC9FD1C3A}</a:tableStyleId>
              </a:tblPr>
              <a:tblGrid>
                <a:gridCol w="1828800"/>
                <a:gridCol w="1828800"/>
                <a:gridCol w="1828800"/>
                <a:gridCol w="1828800"/>
                <a:gridCol w="1828800"/>
              </a:tblGrid>
              <a:tr h="552641">
                <a:tc>
                  <a:txBody>
                    <a:bodyPr/>
                    <a:lstStyle/>
                    <a:p>
                      <a:r>
                        <a:rPr lang="es-ES" dirty="0" smtClean="0"/>
                        <a:t>M.</a:t>
                      </a:r>
                      <a:r>
                        <a:rPr lang="es-ES" baseline="0" dirty="0" smtClean="0"/>
                        <a:t> gruesa</a:t>
                      </a:r>
                      <a:endParaRPr lang="es-ES" dirty="0"/>
                    </a:p>
                  </a:txBody>
                  <a:tcPr marL="80699" marR="80699"/>
                </a:tc>
                <a:tc>
                  <a:txBody>
                    <a:bodyPr/>
                    <a:lstStyle/>
                    <a:p>
                      <a:r>
                        <a:rPr lang="es-ES" dirty="0" smtClean="0"/>
                        <a:t>M. fina</a:t>
                      </a:r>
                      <a:endParaRPr lang="es-ES" dirty="0"/>
                    </a:p>
                  </a:txBody>
                  <a:tcPr marL="80699" marR="80699"/>
                </a:tc>
                <a:tc>
                  <a:txBody>
                    <a:bodyPr/>
                    <a:lstStyle/>
                    <a:p>
                      <a:r>
                        <a:rPr lang="es-ES" dirty="0" smtClean="0"/>
                        <a:t>Perceptivo cognitivo</a:t>
                      </a:r>
                      <a:endParaRPr lang="es-ES" dirty="0"/>
                    </a:p>
                  </a:txBody>
                  <a:tcPr marL="80699" marR="80699"/>
                </a:tc>
                <a:tc>
                  <a:txBody>
                    <a:bodyPr/>
                    <a:lstStyle/>
                    <a:p>
                      <a:r>
                        <a:rPr lang="es-ES" dirty="0" smtClean="0"/>
                        <a:t>lenguaje</a:t>
                      </a:r>
                      <a:endParaRPr lang="es-ES" dirty="0"/>
                    </a:p>
                  </a:txBody>
                  <a:tcPr marL="80699" marR="80699"/>
                </a:tc>
                <a:tc>
                  <a:txBody>
                    <a:bodyPr/>
                    <a:lstStyle/>
                    <a:p>
                      <a:r>
                        <a:rPr lang="es-ES" dirty="0" smtClean="0"/>
                        <a:t>social</a:t>
                      </a:r>
                      <a:endParaRPr lang="es-ES" dirty="0"/>
                    </a:p>
                  </a:txBody>
                  <a:tcPr marL="80699" marR="80699"/>
                </a:tc>
              </a:tr>
              <a:tr h="3967094">
                <a:tc>
                  <a:txBody>
                    <a:bodyPr/>
                    <a:lstStyle/>
                    <a:p>
                      <a:r>
                        <a:rPr lang="es-ES" dirty="0" smtClean="0"/>
                        <a:t>Ponerse</a:t>
                      </a:r>
                      <a:r>
                        <a:rPr lang="es-ES" baseline="0" dirty="0" smtClean="0"/>
                        <a:t> de pie solo</a:t>
                      </a:r>
                    </a:p>
                    <a:p>
                      <a:r>
                        <a:rPr lang="es-ES" baseline="0" dirty="0" smtClean="0"/>
                        <a:t>Mantenerse de rodillas</a:t>
                      </a:r>
                    </a:p>
                    <a:p>
                      <a:r>
                        <a:rPr lang="es-ES" baseline="0" dirty="0" smtClean="0"/>
                        <a:t>Subirse a muebles y escaleras</a:t>
                      </a:r>
                    </a:p>
                    <a:p>
                      <a:r>
                        <a:rPr lang="es-ES" baseline="0" dirty="0" smtClean="0"/>
                        <a:t>Patear la pelota</a:t>
                      </a:r>
                    </a:p>
                    <a:p>
                      <a:r>
                        <a:rPr lang="es-ES" baseline="0" dirty="0" smtClean="0"/>
                        <a:t>Correr</a:t>
                      </a:r>
                      <a:endParaRPr lang="es-ES" dirty="0" smtClean="0"/>
                    </a:p>
                  </a:txBody>
                  <a:tcPr marL="80699" marR="80699"/>
                </a:tc>
                <a:tc>
                  <a:txBody>
                    <a:bodyPr/>
                    <a:lstStyle/>
                    <a:p>
                      <a:r>
                        <a:rPr lang="es-ES" dirty="0" smtClean="0"/>
                        <a:t>Meter</a:t>
                      </a:r>
                      <a:r>
                        <a:rPr lang="es-ES" baseline="0" dirty="0" smtClean="0"/>
                        <a:t> y sacar objetos en recipientes</a:t>
                      </a:r>
                    </a:p>
                    <a:p>
                      <a:r>
                        <a:rPr lang="es-ES" baseline="0" dirty="0" smtClean="0"/>
                        <a:t>Construcción de torres</a:t>
                      </a:r>
                    </a:p>
                    <a:p>
                      <a:r>
                        <a:rPr lang="es-ES" baseline="0" dirty="0" smtClean="0"/>
                        <a:t>Pasar pagina</a:t>
                      </a:r>
                    </a:p>
                    <a:p>
                      <a:r>
                        <a:rPr lang="es-ES" baseline="0" dirty="0" smtClean="0"/>
                        <a:t>Sacar objetos dando la vuelta al frasco</a:t>
                      </a:r>
                    </a:p>
                    <a:p>
                      <a:r>
                        <a:rPr lang="es-ES" baseline="0" dirty="0" smtClean="0"/>
                        <a:t>Abrir y cerrar recipientes</a:t>
                      </a:r>
                    </a:p>
                    <a:p>
                      <a:r>
                        <a:rPr lang="es-ES" baseline="0" dirty="0" smtClean="0"/>
                        <a:t>Ensartar bolas en eje</a:t>
                      </a:r>
                      <a:endParaRPr lang="es-ES" dirty="0" smtClean="0"/>
                    </a:p>
                  </a:txBody>
                  <a:tcPr marL="80699" marR="80699"/>
                </a:tc>
                <a:tc>
                  <a:txBody>
                    <a:bodyPr/>
                    <a:lstStyle/>
                    <a:p>
                      <a:r>
                        <a:rPr lang="es-ES" dirty="0" smtClean="0"/>
                        <a:t>Colocar</a:t>
                      </a:r>
                      <a:r>
                        <a:rPr lang="es-ES" baseline="0" dirty="0" smtClean="0"/>
                        <a:t> piezas sencillas en tablero</a:t>
                      </a:r>
                    </a:p>
                    <a:p>
                      <a:r>
                        <a:rPr lang="es-ES" baseline="0" dirty="0" smtClean="0"/>
                        <a:t>Emparejar colores</a:t>
                      </a:r>
                    </a:p>
                    <a:p>
                      <a:r>
                        <a:rPr lang="es-ES" baseline="0" dirty="0" smtClean="0"/>
                        <a:t>Utiliza un palo para conseguir un objeto</a:t>
                      </a:r>
                    </a:p>
                    <a:p>
                      <a:endParaRPr lang="es-ES" dirty="0" smtClean="0"/>
                    </a:p>
                    <a:p>
                      <a:endParaRPr lang="es-ES" dirty="0"/>
                    </a:p>
                  </a:txBody>
                  <a:tcPr marL="80699" marR="80699"/>
                </a:tc>
                <a:tc>
                  <a:txBody>
                    <a:bodyPr/>
                    <a:lstStyle/>
                    <a:p>
                      <a:r>
                        <a:rPr lang="es-ES" dirty="0" smtClean="0"/>
                        <a:t>Obedece</a:t>
                      </a:r>
                      <a:r>
                        <a:rPr lang="es-ES" baseline="0" dirty="0" smtClean="0"/>
                        <a:t> instrucciones sencillas y dos ordenes</a:t>
                      </a:r>
                    </a:p>
                    <a:p>
                      <a:r>
                        <a:rPr lang="es-ES" baseline="0" dirty="0" smtClean="0"/>
                        <a:t>Imita movimientos de lengua y labios</a:t>
                      </a:r>
                    </a:p>
                    <a:p>
                      <a:r>
                        <a:rPr lang="es-ES" baseline="0" dirty="0" smtClean="0"/>
                        <a:t>Soplar</a:t>
                      </a:r>
                    </a:p>
                    <a:p>
                      <a:r>
                        <a:rPr lang="es-ES" baseline="0" dirty="0" smtClean="0"/>
                        <a:t>Asocia dos palabras</a:t>
                      </a:r>
                    </a:p>
                    <a:p>
                      <a:r>
                        <a:rPr lang="es-ES" baseline="0" dirty="0" smtClean="0"/>
                        <a:t>Dice «si» y «no»</a:t>
                      </a:r>
                    </a:p>
                    <a:p>
                      <a:r>
                        <a:rPr lang="es-ES" baseline="0" dirty="0" smtClean="0"/>
                        <a:t>Reconoce dibujos conocidos en libros</a:t>
                      </a:r>
                      <a:endParaRPr lang="es-ES" dirty="0"/>
                    </a:p>
                  </a:txBody>
                  <a:tcPr marL="80699" marR="80699"/>
                </a:tc>
                <a:tc>
                  <a:txBody>
                    <a:bodyPr/>
                    <a:lstStyle/>
                    <a:p>
                      <a:r>
                        <a:rPr lang="es-ES" dirty="0" smtClean="0"/>
                        <a:t>Reconoce</a:t>
                      </a:r>
                      <a:r>
                        <a:rPr lang="es-ES" baseline="0" dirty="0" smtClean="0"/>
                        <a:t> fotografías familiares </a:t>
                      </a:r>
                    </a:p>
                    <a:p>
                      <a:r>
                        <a:rPr lang="es-ES" baseline="0" dirty="0" smtClean="0"/>
                        <a:t>Quitarse algunas prendas</a:t>
                      </a:r>
                    </a:p>
                    <a:p>
                      <a:r>
                        <a:rPr lang="es-ES" baseline="0" dirty="0" smtClean="0"/>
                        <a:t>Comer solo parte de la comida</a:t>
                      </a:r>
                    </a:p>
                    <a:p>
                      <a:r>
                        <a:rPr lang="es-ES" baseline="0" dirty="0" smtClean="0"/>
                        <a:t>Coge el vaso, bebe y lo deja sobre la mesa</a:t>
                      </a:r>
                    </a:p>
                    <a:p>
                      <a:r>
                        <a:rPr lang="es-ES" baseline="0" dirty="0" smtClean="0"/>
                        <a:t>Ayuda a guardar sus juguetes</a:t>
                      </a:r>
                      <a:endParaRPr lang="es-ES" dirty="0" smtClean="0"/>
                    </a:p>
                  </a:txBody>
                  <a:tcPr marL="80699" marR="80699"/>
                </a:tc>
              </a:tr>
              <a:tr h="369033">
                <a:tc>
                  <a:txBody>
                    <a:bodyPr/>
                    <a:lstStyle/>
                    <a:p>
                      <a:endParaRPr lang="es-ES"/>
                    </a:p>
                  </a:txBody>
                  <a:tcPr marL="80699" marR="80699"/>
                </a:tc>
                <a:tc>
                  <a:txBody>
                    <a:bodyPr/>
                    <a:lstStyle/>
                    <a:p>
                      <a:endParaRPr lang="es-ES"/>
                    </a:p>
                  </a:txBody>
                  <a:tcPr marL="80699" marR="80699"/>
                </a:tc>
                <a:tc>
                  <a:txBody>
                    <a:bodyPr/>
                    <a:lstStyle/>
                    <a:p>
                      <a:endParaRPr lang="es-ES" dirty="0"/>
                    </a:p>
                  </a:txBody>
                  <a:tcPr marL="80699" marR="80699"/>
                </a:tc>
                <a:tc>
                  <a:txBody>
                    <a:bodyPr/>
                    <a:lstStyle/>
                    <a:p>
                      <a:endParaRPr lang="es-ES"/>
                    </a:p>
                  </a:txBody>
                  <a:tcPr marL="80699" marR="80699"/>
                </a:tc>
                <a:tc>
                  <a:txBody>
                    <a:bodyPr/>
                    <a:lstStyle/>
                    <a:p>
                      <a:endParaRPr lang="es-ES"/>
                    </a:p>
                  </a:txBody>
                  <a:tcPr marL="80699" marR="80699"/>
                </a:tc>
              </a:tr>
              <a:tr h="369033">
                <a:tc>
                  <a:txBody>
                    <a:bodyPr/>
                    <a:lstStyle/>
                    <a:p>
                      <a:endParaRPr lang="es-ES"/>
                    </a:p>
                  </a:txBody>
                  <a:tcPr marL="80699" marR="80699"/>
                </a:tc>
                <a:tc>
                  <a:txBody>
                    <a:bodyPr/>
                    <a:lstStyle/>
                    <a:p>
                      <a:endParaRPr lang="es-ES"/>
                    </a:p>
                  </a:txBody>
                  <a:tcPr marL="80699" marR="80699"/>
                </a:tc>
                <a:tc>
                  <a:txBody>
                    <a:bodyPr/>
                    <a:lstStyle/>
                    <a:p>
                      <a:endParaRPr lang="es-ES" dirty="0"/>
                    </a:p>
                  </a:txBody>
                  <a:tcPr marL="80699" marR="80699"/>
                </a:tc>
                <a:tc>
                  <a:txBody>
                    <a:bodyPr/>
                    <a:lstStyle/>
                    <a:p>
                      <a:endParaRPr lang="es-ES"/>
                    </a:p>
                  </a:txBody>
                  <a:tcPr marL="80699" marR="80699"/>
                </a:tc>
                <a:tc>
                  <a:txBody>
                    <a:bodyPr/>
                    <a:lstStyle/>
                    <a:p>
                      <a:endParaRPr lang="es-ES" dirty="0"/>
                    </a:p>
                  </a:txBody>
                  <a:tcPr marL="80699" marR="80699"/>
                </a:tc>
              </a:tr>
            </a:tbl>
          </a:graphicData>
        </a:graphic>
      </p:graphicFrame>
    </p:spTree>
    <p:extLst>
      <p:ext uri="{BB962C8B-B14F-4D97-AF65-F5344CB8AC3E}">
        <p14:creationId xmlns="" xmlns:p14="http://schemas.microsoft.com/office/powerpoint/2010/main" val="194307786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p:cNvSpPr>
            <a:spLocks noGrp="1" noChangeArrowheads="1"/>
          </p:cNvSpPr>
          <p:nvPr>
            <p:ph type="title"/>
          </p:nvPr>
        </p:nvSpPr>
        <p:spPr/>
        <p:txBody>
          <a:bodyPr/>
          <a:lstStyle/>
          <a:p>
            <a:r>
              <a:rPr lang="es-ES"/>
              <a:t>El primer año</a:t>
            </a:r>
          </a:p>
        </p:txBody>
      </p:sp>
      <p:sp>
        <p:nvSpPr>
          <p:cNvPr id="45059" name="Rectangle 3"/>
          <p:cNvSpPr>
            <a:spLocks noGrp="1" noChangeArrowheads="1"/>
          </p:cNvSpPr>
          <p:nvPr>
            <p:ph type="body" sz="half" idx="1"/>
          </p:nvPr>
        </p:nvSpPr>
        <p:spPr/>
        <p:txBody>
          <a:bodyPr/>
          <a:lstStyle/>
          <a:p>
            <a:r>
              <a:rPr lang="es-ES"/>
              <a:t>Adaptación al medio</a:t>
            </a:r>
          </a:p>
          <a:p>
            <a:endParaRPr lang="es-ES"/>
          </a:p>
          <a:p>
            <a:endParaRPr lang="es-ES"/>
          </a:p>
          <a:p>
            <a:endParaRPr lang="es-ES"/>
          </a:p>
          <a:p>
            <a:r>
              <a:rPr lang="es-ES"/>
              <a:t>Hacia la independencia motriz</a:t>
            </a:r>
          </a:p>
        </p:txBody>
      </p:sp>
      <p:sp>
        <p:nvSpPr>
          <p:cNvPr id="45060" name="Rectangle 4"/>
          <p:cNvSpPr>
            <a:spLocks noGrp="1" noChangeArrowheads="1"/>
          </p:cNvSpPr>
          <p:nvPr>
            <p:ph type="body" sz="half" idx="2"/>
          </p:nvPr>
        </p:nvSpPr>
        <p:spPr>
          <a:xfrm>
            <a:off x="4648200" y="3068960"/>
            <a:ext cx="4038600" cy="3328792"/>
          </a:xfrm>
        </p:spPr>
        <p:txBody>
          <a:bodyPr/>
          <a:lstStyle/>
          <a:p>
            <a:pPr>
              <a:buNone/>
            </a:pPr>
            <a:endParaRPr lang="es-ES" dirty="0"/>
          </a:p>
          <a:p>
            <a:r>
              <a:rPr lang="es-ES" dirty="0"/>
              <a:t>Sentarse</a:t>
            </a:r>
          </a:p>
          <a:p>
            <a:r>
              <a:rPr lang="es-ES" dirty="0"/>
              <a:t>Reptar</a:t>
            </a:r>
          </a:p>
          <a:p>
            <a:r>
              <a:rPr lang="es-ES" dirty="0"/>
              <a:t>Gatear</a:t>
            </a:r>
          </a:p>
          <a:p>
            <a:r>
              <a:rPr lang="es-ES" dirty="0"/>
              <a:t>caminar</a:t>
            </a:r>
          </a:p>
        </p:txBody>
      </p:sp>
    </p:spTree>
    <p:extLst>
      <p:ext uri="{BB962C8B-B14F-4D97-AF65-F5344CB8AC3E}">
        <p14:creationId xmlns:p14="http://schemas.microsoft.com/office/powerpoint/2010/main" xmlns="" val="165494755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DESARROLLO PSICOMOTOR DE 2-3 AÑOS</a:t>
            </a:r>
            <a:endParaRPr lang="es-ES" dirty="0"/>
          </a:p>
        </p:txBody>
      </p:sp>
      <p:graphicFrame>
        <p:nvGraphicFramePr>
          <p:cNvPr id="4" name="3 Marcador de contenido"/>
          <p:cNvGraphicFramePr>
            <a:graphicFrameLocks noGrp="1"/>
          </p:cNvGraphicFramePr>
          <p:nvPr>
            <p:ph idx="1"/>
            <p:extLst>
              <p:ext uri="{D42A27DB-BD31-4B8C-83A1-F6EECF244321}">
                <p14:modId xmlns="" xmlns:p14="http://schemas.microsoft.com/office/powerpoint/2010/main" val="441681992"/>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 xmlns:p14="http://schemas.microsoft.com/office/powerpoint/2010/main" val="389795280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OBJETIVOS DESARROLLO PSICOMOTOR POR ÁREAS</a:t>
            </a:r>
            <a:endParaRPr lang="es-ES" dirty="0"/>
          </a:p>
        </p:txBody>
      </p:sp>
      <p:graphicFrame>
        <p:nvGraphicFramePr>
          <p:cNvPr id="4" name="3 Marcador de contenido"/>
          <p:cNvGraphicFramePr>
            <a:graphicFrameLocks noGrp="1"/>
          </p:cNvGraphicFramePr>
          <p:nvPr>
            <p:ph idx="1"/>
            <p:extLst>
              <p:ext uri="{D42A27DB-BD31-4B8C-83A1-F6EECF244321}">
                <p14:modId xmlns="" xmlns:p14="http://schemas.microsoft.com/office/powerpoint/2010/main" val="4127649760"/>
              </p:ext>
            </p:extLst>
          </p:nvPr>
        </p:nvGraphicFramePr>
        <p:xfrm>
          <a:off x="457200" y="1600200"/>
          <a:ext cx="8435280" cy="5313680"/>
        </p:xfrm>
        <a:graphic>
          <a:graphicData uri="http://schemas.openxmlformats.org/drawingml/2006/table">
            <a:tbl>
              <a:tblPr firstRow="1" bandRow="1">
                <a:tableStyleId>{5C22544A-7EE6-4342-B048-85BDC9FD1C3A}</a:tableStyleId>
              </a:tblPr>
              <a:tblGrid>
                <a:gridCol w="1687056"/>
                <a:gridCol w="1687056"/>
                <a:gridCol w="1687056"/>
                <a:gridCol w="1687056"/>
                <a:gridCol w="1687056"/>
              </a:tblGrid>
              <a:tr h="370840">
                <a:tc>
                  <a:txBody>
                    <a:bodyPr/>
                    <a:lstStyle/>
                    <a:p>
                      <a:r>
                        <a:rPr lang="es-ES" dirty="0" smtClean="0"/>
                        <a:t>M.</a:t>
                      </a:r>
                      <a:r>
                        <a:rPr lang="es-ES" baseline="0" dirty="0" smtClean="0"/>
                        <a:t> gruesa</a:t>
                      </a:r>
                      <a:endParaRPr lang="es-ES" dirty="0"/>
                    </a:p>
                  </a:txBody>
                  <a:tcPr/>
                </a:tc>
                <a:tc>
                  <a:txBody>
                    <a:bodyPr/>
                    <a:lstStyle/>
                    <a:p>
                      <a:r>
                        <a:rPr lang="es-ES" dirty="0" smtClean="0"/>
                        <a:t>M. fina</a:t>
                      </a:r>
                      <a:endParaRPr lang="es-ES" dirty="0"/>
                    </a:p>
                  </a:txBody>
                  <a:tcPr/>
                </a:tc>
                <a:tc>
                  <a:txBody>
                    <a:bodyPr/>
                    <a:lstStyle/>
                    <a:p>
                      <a:r>
                        <a:rPr lang="es-ES" dirty="0" smtClean="0"/>
                        <a:t>Perceptivo cognitivo</a:t>
                      </a:r>
                      <a:endParaRPr lang="es-ES" dirty="0"/>
                    </a:p>
                  </a:txBody>
                  <a:tcPr/>
                </a:tc>
                <a:tc>
                  <a:txBody>
                    <a:bodyPr/>
                    <a:lstStyle/>
                    <a:p>
                      <a:r>
                        <a:rPr lang="es-ES" dirty="0" smtClean="0"/>
                        <a:t>lenguaje</a:t>
                      </a:r>
                      <a:endParaRPr lang="es-ES" dirty="0"/>
                    </a:p>
                  </a:txBody>
                  <a:tcPr/>
                </a:tc>
                <a:tc>
                  <a:txBody>
                    <a:bodyPr/>
                    <a:lstStyle/>
                    <a:p>
                      <a:r>
                        <a:rPr lang="es-ES" dirty="0" smtClean="0"/>
                        <a:t>social</a:t>
                      </a:r>
                      <a:endParaRPr lang="es-ES" dirty="0"/>
                    </a:p>
                  </a:txBody>
                  <a:tcPr/>
                </a:tc>
              </a:tr>
              <a:tr h="370840">
                <a:tc>
                  <a:txBody>
                    <a:bodyPr/>
                    <a:lstStyle/>
                    <a:p>
                      <a:r>
                        <a:rPr lang="es-ES" dirty="0" smtClean="0"/>
                        <a:t>Andar sobre una línea</a:t>
                      </a:r>
                    </a:p>
                    <a:p>
                      <a:r>
                        <a:rPr lang="es-ES" dirty="0" smtClean="0"/>
                        <a:t>Alternar pies al subir y bajar escaleras </a:t>
                      </a:r>
                    </a:p>
                    <a:p>
                      <a:r>
                        <a:rPr lang="es-ES" dirty="0" smtClean="0"/>
                        <a:t>Andar en desnivel</a:t>
                      </a:r>
                    </a:p>
                    <a:p>
                      <a:r>
                        <a:rPr lang="es-ES" dirty="0" smtClean="0"/>
                        <a:t>Saltar</a:t>
                      </a:r>
                    </a:p>
                    <a:p>
                      <a:r>
                        <a:rPr lang="es-ES" dirty="0" smtClean="0"/>
                        <a:t>Sostenerse sobre un pie</a:t>
                      </a:r>
                    </a:p>
                    <a:p>
                      <a:r>
                        <a:rPr lang="es-ES" dirty="0" smtClean="0"/>
                        <a:t>Lanzar</a:t>
                      </a:r>
                      <a:r>
                        <a:rPr lang="es-ES" baseline="0" dirty="0" smtClean="0"/>
                        <a:t> y atrapar la pelota </a:t>
                      </a:r>
                    </a:p>
                    <a:p>
                      <a:r>
                        <a:rPr lang="es-ES" baseline="0" dirty="0" smtClean="0"/>
                        <a:t>Manejo triciclo</a:t>
                      </a:r>
                      <a:endParaRPr lang="es-ES" dirty="0" smtClean="0"/>
                    </a:p>
                  </a:txBody>
                  <a:tcPr/>
                </a:tc>
                <a:tc>
                  <a:txBody>
                    <a:bodyPr/>
                    <a:lstStyle/>
                    <a:p>
                      <a:r>
                        <a:rPr lang="es-ES" dirty="0" smtClean="0"/>
                        <a:t>Construcción</a:t>
                      </a:r>
                      <a:r>
                        <a:rPr lang="es-ES" baseline="0" dirty="0" smtClean="0"/>
                        <a:t> torres</a:t>
                      </a:r>
                    </a:p>
                    <a:p>
                      <a:r>
                        <a:rPr lang="es-ES" baseline="0" dirty="0" smtClean="0"/>
                        <a:t>Enhebrar bolas</a:t>
                      </a:r>
                    </a:p>
                    <a:p>
                      <a:r>
                        <a:rPr lang="es-ES" baseline="0" dirty="0" smtClean="0"/>
                        <a:t>Construcción puente</a:t>
                      </a:r>
                    </a:p>
                    <a:p>
                      <a:r>
                        <a:rPr lang="es-ES" baseline="0" dirty="0" smtClean="0"/>
                        <a:t>Imitar trazos</a:t>
                      </a:r>
                    </a:p>
                    <a:p>
                      <a:r>
                        <a:rPr lang="es-ES" baseline="0" dirty="0" smtClean="0"/>
                        <a:t>Llenar y vaciar recipientes</a:t>
                      </a:r>
                      <a:endParaRPr lang="es-ES" dirty="0" smtClean="0"/>
                    </a:p>
                  </a:txBody>
                  <a:tcPr/>
                </a:tc>
                <a:tc>
                  <a:txBody>
                    <a:bodyPr/>
                    <a:lstStyle/>
                    <a:p>
                      <a:r>
                        <a:rPr lang="es-ES" dirty="0" smtClean="0"/>
                        <a:t>Lotos</a:t>
                      </a:r>
                    </a:p>
                    <a:p>
                      <a:r>
                        <a:rPr lang="es-ES" dirty="0" smtClean="0"/>
                        <a:t>Puzles</a:t>
                      </a:r>
                    </a:p>
                    <a:p>
                      <a:r>
                        <a:rPr lang="es-ES" dirty="0" smtClean="0"/>
                        <a:t>Distinguir</a:t>
                      </a:r>
                      <a:r>
                        <a:rPr lang="es-ES" baseline="0" dirty="0" smtClean="0"/>
                        <a:t> formas y figuras geométricas</a:t>
                      </a:r>
                      <a:endParaRPr lang="es-ES" dirty="0" smtClean="0"/>
                    </a:p>
                    <a:p>
                      <a:endParaRPr lang="es-ES" dirty="0"/>
                    </a:p>
                  </a:txBody>
                  <a:tcPr/>
                </a:tc>
                <a:tc>
                  <a:txBody>
                    <a:bodyPr/>
                    <a:lstStyle/>
                    <a:p>
                      <a:r>
                        <a:rPr lang="es-ES" dirty="0" smtClean="0"/>
                        <a:t>Empleo</a:t>
                      </a:r>
                      <a:r>
                        <a:rPr lang="es-ES" baseline="0" dirty="0" smtClean="0"/>
                        <a:t> de pronombres</a:t>
                      </a:r>
                    </a:p>
                    <a:p>
                      <a:r>
                        <a:rPr lang="es-ES" baseline="0" dirty="0" smtClean="0"/>
                        <a:t>Empleo de plural</a:t>
                      </a:r>
                    </a:p>
                    <a:p>
                      <a:r>
                        <a:rPr lang="es-ES" baseline="0" dirty="0" smtClean="0"/>
                        <a:t>Comprensión de direcciones</a:t>
                      </a:r>
                    </a:p>
                    <a:p>
                      <a:r>
                        <a:rPr lang="es-ES" baseline="0" dirty="0" smtClean="0"/>
                        <a:t>Frases</a:t>
                      </a:r>
                    </a:p>
                    <a:p>
                      <a:endParaRPr lang="es-ES" dirty="0"/>
                    </a:p>
                  </a:txBody>
                  <a:tcPr/>
                </a:tc>
                <a:tc>
                  <a:txBody>
                    <a:bodyPr/>
                    <a:lstStyle/>
                    <a:p>
                      <a:r>
                        <a:rPr lang="es-ES" dirty="0" smtClean="0"/>
                        <a:t>Turnos</a:t>
                      </a:r>
                    </a:p>
                    <a:p>
                      <a:r>
                        <a:rPr lang="es-ES" dirty="0" smtClean="0"/>
                        <a:t>Participar</a:t>
                      </a:r>
                      <a:r>
                        <a:rPr lang="es-ES" baseline="0" dirty="0" smtClean="0"/>
                        <a:t> en su aseo</a:t>
                      </a:r>
                    </a:p>
                    <a:p>
                      <a:r>
                        <a:rPr lang="es-ES" baseline="0" dirty="0" smtClean="0"/>
                        <a:t>Juego simbólico</a:t>
                      </a:r>
                      <a:endParaRPr lang="es-ES" dirty="0" smtClean="0"/>
                    </a:p>
                  </a:txBody>
                  <a:tcPr/>
                </a:tc>
              </a:tr>
              <a:tr h="370840">
                <a:tc>
                  <a:txBody>
                    <a:bodyPr/>
                    <a:lstStyle/>
                    <a:p>
                      <a:endParaRPr lang="es-ES"/>
                    </a:p>
                  </a:txBody>
                  <a:tcPr/>
                </a:tc>
                <a:tc>
                  <a:txBody>
                    <a:bodyPr/>
                    <a:lstStyle/>
                    <a:p>
                      <a:endParaRPr lang="es-ES"/>
                    </a:p>
                  </a:txBody>
                  <a:tcPr/>
                </a:tc>
                <a:tc>
                  <a:txBody>
                    <a:bodyPr/>
                    <a:lstStyle/>
                    <a:p>
                      <a:endParaRPr lang="es-ES"/>
                    </a:p>
                  </a:txBody>
                  <a:tcPr/>
                </a:tc>
                <a:tc>
                  <a:txBody>
                    <a:bodyPr/>
                    <a:lstStyle/>
                    <a:p>
                      <a:endParaRPr lang="es-ES"/>
                    </a:p>
                  </a:txBody>
                  <a:tcPr/>
                </a:tc>
                <a:tc>
                  <a:txBody>
                    <a:bodyPr/>
                    <a:lstStyle/>
                    <a:p>
                      <a:endParaRPr lang="es-ES"/>
                    </a:p>
                  </a:txBody>
                  <a:tcPr/>
                </a:tc>
              </a:tr>
              <a:tr h="370840">
                <a:tc>
                  <a:txBody>
                    <a:bodyPr/>
                    <a:lstStyle/>
                    <a:p>
                      <a:endParaRPr lang="es-ES"/>
                    </a:p>
                  </a:txBody>
                  <a:tcPr/>
                </a:tc>
                <a:tc>
                  <a:txBody>
                    <a:bodyPr/>
                    <a:lstStyle/>
                    <a:p>
                      <a:endParaRPr lang="es-ES"/>
                    </a:p>
                  </a:txBody>
                  <a:tcPr/>
                </a:tc>
                <a:tc>
                  <a:txBody>
                    <a:bodyPr/>
                    <a:lstStyle/>
                    <a:p>
                      <a:endParaRPr lang="es-ES"/>
                    </a:p>
                  </a:txBody>
                  <a:tcPr/>
                </a:tc>
                <a:tc>
                  <a:txBody>
                    <a:bodyPr/>
                    <a:lstStyle/>
                    <a:p>
                      <a:endParaRPr lang="es-ES"/>
                    </a:p>
                  </a:txBody>
                  <a:tcPr/>
                </a:tc>
                <a:tc>
                  <a:txBody>
                    <a:bodyPr/>
                    <a:lstStyle/>
                    <a:p>
                      <a:endParaRPr lang="es-ES" dirty="0"/>
                    </a:p>
                  </a:txBody>
                  <a:tcPr/>
                </a:tc>
              </a:tr>
            </a:tbl>
          </a:graphicData>
        </a:graphic>
      </p:graphicFrame>
    </p:spTree>
    <p:extLst>
      <p:ext uri="{BB962C8B-B14F-4D97-AF65-F5344CB8AC3E}">
        <p14:creationId xmlns="" xmlns:p14="http://schemas.microsoft.com/office/powerpoint/2010/main" val="194307786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DESARROLLO PSICOMOTOR DE 3-6 AÑOS</a:t>
            </a:r>
            <a:endParaRPr lang="es-ES" dirty="0"/>
          </a:p>
        </p:txBody>
      </p:sp>
      <p:graphicFrame>
        <p:nvGraphicFramePr>
          <p:cNvPr id="4" name="3 Marcador de contenido"/>
          <p:cNvGraphicFramePr>
            <a:graphicFrameLocks noGrp="1"/>
          </p:cNvGraphicFramePr>
          <p:nvPr>
            <p:ph idx="1"/>
            <p:extLst>
              <p:ext uri="{D42A27DB-BD31-4B8C-83A1-F6EECF244321}">
                <p14:modId xmlns="" xmlns:p14="http://schemas.microsoft.com/office/powerpoint/2010/main" val="441681992"/>
              </p:ext>
            </p:extLst>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 xmlns:p14="http://schemas.microsoft.com/office/powerpoint/2010/main" val="389795280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Título"/>
          <p:cNvSpPr>
            <a:spLocks noGrp="1"/>
          </p:cNvSpPr>
          <p:nvPr>
            <p:ph type="title"/>
          </p:nvPr>
        </p:nvSpPr>
        <p:spPr/>
        <p:txBody>
          <a:bodyPr/>
          <a:lstStyle/>
          <a:p>
            <a:r>
              <a:rPr lang="es-ES" dirty="0" smtClean="0"/>
              <a:t>H. WALLON (1879-1962)</a:t>
            </a:r>
            <a:endParaRPr lang="es-ES" dirty="0"/>
          </a:p>
        </p:txBody>
      </p:sp>
      <p:sp>
        <p:nvSpPr>
          <p:cNvPr id="6" name="5 Marcador de contenido"/>
          <p:cNvSpPr>
            <a:spLocks noGrp="1"/>
          </p:cNvSpPr>
          <p:nvPr>
            <p:ph idx="1"/>
          </p:nvPr>
        </p:nvSpPr>
        <p:spPr/>
        <p:txBody>
          <a:bodyPr/>
          <a:lstStyle/>
          <a:p>
            <a:r>
              <a:rPr lang="es-ES" dirty="0" err="1" smtClean="0"/>
              <a:t>Wallon</a:t>
            </a:r>
            <a:r>
              <a:rPr lang="es-ES" dirty="0" smtClean="0"/>
              <a:t>  defiende un concepto unitario del individuo; en el desarrollo humano se produce una transición desde lo biológico o natural a lo social o cultural</a:t>
            </a:r>
          </a:p>
          <a:p>
            <a:r>
              <a:rPr lang="es-ES" dirty="0" smtClean="0"/>
              <a:t>El niño es un ser social desde que nace y la interacción permitirá su desarrollo</a:t>
            </a:r>
          </a:p>
          <a:p>
            <a:r>
              <a:rPr lang="es-ES" dirty="0" smtClean="0"/>
              <a:t>Concibe el desarrollo mental del niño como una sucesión de estadios </a:t>
            </a:r>
            <a:endParaRPr lang="es-ES"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Factores que explican la evolución psicológica del niño </a:t>
            </a:r>
            <a:endParaRPr lang="es-ES" dirty="0"/>
          </a:p>
        </p:txBody>
      </p:sp>
      <p:sp>
        <p:nvSpPr>
          <p:cNvPr id="3" name="2 Marcador de contenido"/>
          <p:cNvSpPr>
            <a:spLocks noGrp="1"/>
          </p:cNvSpPr>
          <p:nvPr>
            <p:ph idx="1"/>
          </p:nvPr>
        </p:nvSpPr>
        <p:spPr>
          <a:xfrm>
            <a:off x="457200" y="2420888"/>
            <a:ext cx="8229600" cy="3979912"/>
          </a:xfrm>
        </p:spPr>
        <p:txBody>
          <a:bodyPr/>
          <a:lstStyle/>
          <a:p>
            <a:r>
              <a:rPr lang="es-ES" dirty="0" smtClean="0"/>
              <a:t>Emoción</a:t>
            </a:r>
          </a:p>
          <a:p>
            <a:r>
              <a:rPr lang="es-ES" dirty="0" smtClean="0"/>
              <a:t>El otro</a:t>
            </a:r>
          </a:p>
          <a:p>
            <a:r>
              <a:rPr lang="es-ES" dirty="0" smtClean="0"/>
              <a:t>Medio</a:t>
            </a:r>
          </a:p>
          <a:p>
            <a:r>
              <a:rPr lang="es-ES" dirty="0" smtClean="0"/>
              <a:t>El movimiento</a:t>
            </a:r>
            <a:endParaRPr lang="es-ES"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4 Título"/>
          <p:cNvSpPr>
            <a:spLocks noGrp="1"/>
          </p:cNvSpPr>
          <p:nvPr>
            <p:ph type="title"/>
          </p:nvPr>
        </p:nvSpPr>
        <p:spPr>
          <a:xfrm>
            <a:off x="323528" y="2132856"/>
            <a:ext cx="8496944" cy="4392488"/>
          </a:xfrm>
        </p:spPr>
        <p:txBody>
          <a:bodyPr>
            <a:normAutofit fontScale="90000"/>
          </a:bodyPr>
          <a:lstStyle/>
          <a:p>
            <a:r>
              <a:rPr lang="es-ES" sz="4900" dirty="0" smtClean="0"/>
              <a:t>Estadios del desarrollo psicomotriz</a:t>
            </a:r>
            <a:br>
              <a:rPr lang="es-ES" sz="4900" dirty="0" smtClean="0"/>
            </a:br>
            <a:r>
              <a:rPr lang="es-ES" sz="4900" dirty="0"/>
              <a:t> </a:t>
            </a:r>
            <a:r>
              <a:rPr lang="es-ES" sz="4900" dirty="0" smtClean="0"/>
              <a:t>                 </a:t>
            </a:r>
            <a:br>
              <a:rPr lang="es-ES" sz="4900" dirty="0" smtClean="0"/>
            </a:br>
            <a:r>
              <a:rPr lang="es-ES" sz="4900" dirty="0"/>
              <a:t> </a:t>
            </a:r>
            <a:r>
              <a:rPr lang="es-ES" sz="4900" dirty="0" smtClean="0"/>
              <a:t>                                       </a:t>
            </a:r>
            <a:r>
              <a:rPr lang="es-ES" sz="4900" dirty="0" err="1" smtClean="0"/>
              <a:t>Wallon</a:t>
            </a:r>
            <a:r>
              <a:rPr lang="es-ES" sz="4400" dirty="0" smtClean="0"/>
              <a:t/>
            </a:r>
            <a:br>
              <a:rPr lang="es-ES" sz="4400" dirty="0" smtClean="0"/>
            </a:br>
            <a:r>
              <a:rPr lang="es-ES" sz="4400" dirty="0"/>
              <a:t/>
            </a:r>
            <a:br>
              <a:rPr lang="es-ES" sz="4400" dirty="0"/>
            </a:br>
            <a:endParaRPr lang="es-ES" sz="4400" dirty="0"/>
          </a:p>
        </p:txBody>
      </p:sp>
    </p:spTree>
    <p:extLst>
      <p:ext uri="{BB962C8B-B14F-4D97-AF65-F5344CB8AC3E}">
        <p14:creationId xmlns="" xmlns:p14="http://schemas.microsoft.com/office/powerpoint/2010/main" val="160916932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p:txBody>
          <a:bodyPr/>
          <a:lstStyle/>
          <a:p>
            <a:r>
              <a:rPr lang="es-ES" dirty="0" smtClean="0"/>
              <a:t>Aspectos a tener en cuenta</a:t>
            </a:r>
            <a:endParaRPr lang="es-ES" dirty="0"/>
          </a:p>
        </p:txBody>
      </p:sp>
      <p:sp>
        <p:nvSpPr>
          <p:cNvPr id="4" name="3 Marcador de contenido"/>
          <p:cNvSpPr>
            <a:spLocks noGrp="1"/>
          </p:cNvSpPr>
          <p:nvPr>
            <p:ph idx="1"/>
          </p:nvPr>
        </p:nvSpPr>
        <p:spPr/>
        <p:txBody>
          <a:bodyPr>
            <a:normAutofit fontScale="92500" lnSpcReduction="10000"/>
          </a:bodyPr>
          <a:lstStyle/>
          <a:p>
            <a:r>
              <a:rPr lang="es-ES" b="1" dirty="0" smtClean="0"/>
              <a:t>Ley de alternancia funcional, </a:t>
            </a:r>
            <a:r>
              <a:rPr lang="es-ES" dirty="0" smtClean="0"/>
              <a:t>regula es desarrollo psicológico del niño. Las actividades del niño a veces se dirigen a la construcción de su individualidad y otras al establecimiento de sus relaciones</a:t>
            </a:r>
          </a:p>
          <a:p>
            <a:r>
              <a:rPr lang="es-ES" b="1" dirty="0" smtClean="0"/>
              <a:t>Ley de preponderancia e integración funcional, </a:t>
            </a:r>
            <a:r>
              <a:rPr lang="es-ES" dirty="0" smtClean="0"/>
              <a:t>no existe ruptura ni continuidad funcional en la transición de un estadio a otro. Las funciones anteriores no desaparecen sino que se integran en otras nuevas.</a:t>
            </a:r>
            <a:endParaRPr lang="es-ES" b="1"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Título"/>
          <p:cNvSpPr>
            <a:spLocks noGrp="1"/>
          </p:cNvSpPr>
          <p:nvPr>
            <p:ph type="title"/>
          </p:nvPr>
        </p:nvSpPr>
        <p:spPr>
          <a:xfrm>
            <a:off x="457200" y="0"/>
            <a:ext cx="8435280" cy="1268760"/>
          </a:xfrm>
        </p:spPr>
        <p:txBody>
          <a:bodyPr>
            <a:normAutofit fontScale="90000"/>
          </a:bodyPr>
          <a:lstStyle/>
          <a:p>
            <a:r>
              <a:rPr lang="es-ES" dirty="0" smtClean="0"/>
              <a:t>  Estadio impulsividad motriz</a:t>
            </a:r>
            <a:br>
              <a:rPr lang="es-ES" dirty="0" smtClean="0"/>
            </a:br>
            <a:r>
              <a:rPr lang="es-ES" dirty="0"/>
              <a:t> </a:t>
            </a:r>
            <a:r>
              <a:rPr lang="es-ES" dirty="0" smtClean="0"/>
              <a:t>                ( 0-6 meses ) </a:t>
            </a:r>
            <a:endParaRPr lang="es-ES" dirty="0"/>
          </a:p>
        </p:txBody>
      </p:sp>
      <p:sp>
        <p:nvSpPr>
          <p:cNvPr id="4" name="3 Marcador de contenido"/>
          <p:cNvSpPr>
            <a:spLocks noGrp="1"/>
          </p:cNvSpPr>
          <p:nvPr>
            <p:ph idx="1"/>
          </p:nvPr>
        </p:nvSpPr>
        <p:spPr>
          <a:xfrm>
            <a:off x="611560" y="1772816"/>
            <a:ext cx="8075240" cy="4551784"/>
          </a:xfrm>
        </p:spPr>
        <p:txBody>
          <a:bodyPr>
            <a:normAutofit/>
          </a:bodyPr>
          <a:lstStyle/>
          <a:p>
            <a:pPr marL="0" indent="0">
              <a:buNone/>
            </a:pPr>
            <a:endParaRPr lang="es-ES" dirty="0" smtClean="0"/>
          </a:p>
          <a:p>
            <a:pPr marL="0" indent="0">
              <a:buNone/>
            </a:pPr>
            <a:r>
              <a:rPr lang="es-ES" sz="2800" dirty="0"/>
              <a:t> </a:t>
            </a:r>
            <a:r>
              <a:rPr lang="es-ES" sz="2800" dirty="0" smtClean="0"/>
              <a:t>        </a:t>
            </a:r>
          </a:p>
          <a:p>
            <a:pPr marL="0" indent="0">
              <a:buNone/>
            </a:pPr>
            <a:r>
              <a:rPr lang="es-ES" sz="4000" dirty="0" smtClean="0"/>
              <a:t>   Sueño                              Alimentación</a:t>
            </a:r>
          </a:p>
          <a:p>
            <a:pPr marL="0" indent="0">
              <a:buNone/>
            </a:pPr>
            <a:r>
              <a:rPr lang="es-ES" sz="2800" dirty="0" smtClean="0"/>
              <a:t>                         </a:t>
            </a:r>
          </a:p>
          <a:p>
            <a:pPr marL="0" indent="0">
              <a:buNone/>
            </a:pPr>
            <a:r>
              <a:rPr lang="es-ES" sz="2800" dirty="0"/>
              <a:t> </a:t>
            </a:r>
            <a:r>
              <a:rPr lang="es-ES" sz="2800" dirty="0" smtClean="0"/>
              <a:t>                               </a:t>
            </a:r>
            <a:r>
              <a:rPr lang="es-ES" sz="4000" dirty="0" smtClean="0"/>
              <a:t>Movimiento</a:t>
            </a:r>
            <a:endParaRPr lang="es-ES" sz="4000" dirty="0"/>
          </a:p>
        </p:txBody>
      </p:sp>
    </p:spTree>
    <p:extLst>
      <p:ext uri="{BB962C8B-B14F-4D97-AF65-F5344CB8AC3E}">
        <p14:creationId xmlns="" xmlns:p14="http://schemas.microsoft.com/office/powerpoint/2010/main" val="144019569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title"/>
          </p:nvPr>
        </p:nvSpPr>
        <p:spPr/>
        <p:txBody>
          <a:bodyPr/>
          <a:lstStyle/>
          <a:p>
            <a:r>
              <a:rPr lang="es-ES" dirty="0" smtClean="0"/>
              <a:t> Sueño </a:t>
            </a:r>
            <a:endParaRPr lang="es-ES" dirty="0"/>
          </a:p>
        </p:txBody>
      </p:sp>
      <p:sp>
        <p:nvSpPr>
          <p:cNvPr id="3" name="2 Marcador de contenido"/>
          <p:cNvSpPr>
            <a:spLocks noGrp="1"/>
          </p:cNvSpPr>
          <p:nvPr>
            <p:ph idx="1"/>
          </p:nvPr>
        </p:nvSpPr>
        <p:spPr/>
        <p:txBody>
          <a:bodyPr/>
          <a:lstStyle/>
          <a:p>
            <a:r>
              <a:rPr lang="es-ES" dirty="0" smtClean="0"/>
              <a:t> </a:t>
            </a:r>
            <a:r>
              <a:rPr lang="es-ES" b="1" dirty="0" smtClean="0"/>
              <a:t>“</a:t>
            </a:r>
            <a:r>
              <a:rPr lang="es-ES" dirty="0" smtClean="0"/>
              <a:t>característica esencial para la absorción de energía vital, que es necesaria para la construcción de los órganos” </a:t>
            </a:r>
          </a:p>
          <a:p>
            <a:pPr>
              <a:buNone/>
            </a:pPr>
            <a:endParaRPr lang="es-ES" dirty="0" smtClean="0"/>
          </a:p>
          <a:p>
            <a:r>
              <a:rPr lang="es-ES" dirty="0" smtClean="0"/>
              <a:t>Tiene la función de propiciarle información sobre la actividad postural que adquiere en reposo o en vigilia</a:t>
            </a:r>
          </a:p>
          <a:p>
            <a:endParaRPr lang="es-ES"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title"/>
          </p:nvPr>
        </p:nvSpPr>
        <p:spPr/>
        <p:txBody>
          <a:bodyPr/>
          <a:lstStyle/>
          <a:p>
            <a:r>
              <a:rPr lang="es-ES" dirty="0" smtClean="0"/>
              <a:t>Alimentación</a:t>
            </a:r>
            <a:endParaRPr lang="es-ES" dirty="0"/>
          </a:p>
        </p:txBody>
      </p:sp>
      <p:sp>
        <p:nvSpPr>
          <p:cNvPr id="3" name="2 Marcador de contenido"/>
          <p:cNvSpPr>
            <a:spLocks noGrp="1"/>
          </p:cNvSpPr>
          <p:nvPr>
            <p:ph idx="1"/>
          </p:nvPr>
        </p:nvSpPr>
        <p:spPr/>
        <p:txBody>
          <a:bodyPr/>
          <a:lstStyle/>
          <a:p>
            <a:r>
              <a:rPr lang="es-ES" dirty="0" smtClean="0"/>
              <a:t>Al no ser automática como en la vida embrionaria, marca los momentos de vigilia y sueño en el niño y pone en movimiento las sensaciones interoceptivas </a:t>
            </a:r>
          </a:p>
          <a:p>
            <a:endParaRPr lang="es-E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8" name="Rectangle 4"/>
          <p:cNvSpPr>
            <a:spLocks noGrp="1" noChangeArrowheads="1"/>
          </p:cNvSpPr>
          <p:nvPr>
            <p:ph type="title"/>
          </p:nvPr>
        </p:nvSpPr>
        <p:spPr/>
        <p:txBody>
          <a:bodyPr/>
          <a:lstStyle/>
          <a:p>
            <a:r>
              <a:rPr lang="es-ES"/>
              <a:t>Primera infancia</a:t>
            </a:r>
          </a:p>
        </p:txBody>
      </p:sp>
      <p:sp>
        <p:nvSpPr>
          <p:cNvPr id="47109" name="Rectangle 5"/>
          <p:cNvSpPr>
            <a:spLocks noGrp="1" noChangeArrowheads="1"/>
          </p:cNvSpPr>
          <p:nvPr>
            <p:ph type="body" sz="half" idx="1"/>
          </p:nvPr>
        </p:nvSpPr>
        <p:spPr/>
        <p:txBody>
          <a:bodyPr/>
          <a:lstStyle/>
          <a:p>
            <a:r>
              <a:rPr lang="es-ES"/>
              <a:t>Investigación y exploración</a:t>
            </a:r>
          </a:p>
          <a:p>
            <a:endParaRPr lang="es-ES"/>
          </a:p>
          <a:p>
            <a:endParaRPr lang="es-ES"/>
          </a:p>
          <a:p>
            <a:endParaRPr lang="es-ES"/>
          </a:p>
          <a:p>
            <a:r>
              <a:rPr lang="es-ES"/>
              <a:t>Personalismo</a:t>
            </a:r>
          </a:p>
          <a:p>
            <a:endParaRPr lang="es-ES"/>
          </a:p>
          <a:p>
            <a:endParaRPr lang="es-ES"/>
          </a:p>
          <a:p>
            <a:endParaRPr lang="es-ES"/>
          </a:p>
        </p:txBody>
      </p:sp>
      <p:sp>
        <p:nvSpPr>
          <p:cNvPr id="47110" name="Rectangle 6"/>
          <p:cNvSpPr>
            <a:spLocks noGrp="1" noChangeArrowheads="1"/>
          </p:cNvSpPr>
          <p:nvPr>
            <p:ph type="body" sz="half" idx="2"/>
          </p:nvPr>
        </p:nvSpPr>
        <p:spPr/>
        <p:txBody>
          <a:bodyPr/>
          <a:lstStyle/>
          <a:p>
            <a:r>
              <a:rPr lang="es-ES"/>
              <a:t>Manipulativas</a:t>
            </a:r>
          </a:p>
          <a:p>
            <a:r>
              <a:rPr lang="es-ES"/>
              <a:t>Motriz</a:t>
            </a:r>
          </a:p>
          <a:p>
            <a:r>
              <a:rPr lang="es-ES"/>
              <a:t>Lenguaje</a:t>
            </a:r>
          </a:p>
          <a:p>
            <a:pPr>
              <a:buFontTx/>
              <a:buNone/>
            </a:pPr>
            <a:endParaRPr lang="es-ES"/>
          </a:p>
          <a:p>
            <a:r>
              <a:rPr lang="es-ES"/>
              <a:t>Oposición</a:t>
            </a:r>
          </a:p>
          <a:p>
            <a:r>
              <a:rPr lang="es-ES"/>
              <a:t>Narcisismo</a:t>
            </a:r>
          </a:p>
          <a:p>
            <a:r>
              <a:rPr lang="es-ES"/>
              <a:t>Representación roles</a:t>
            </a:r>
          </a:p>
        </p:txBody>
      </p:sp>
    </p:spTree>
    <p:extLst>
      <p:ext uri="{BB962C8B-B14F-4D97-AF65-F5344CB8AC3E}">
        <p14:creationId xmlns:p14="http://schemas.microsoft.com/office/powerpoint/2010/main" xmlns="" val="3675537131"/>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Movimiento</a:t>
            </a:r>
            <a:endParaRPr lang="es-ES" dirty="0"/>
          </a:p>
        </p:txBody>
      </p:sp>
      <p:sp>
        <p:nvSpPr>
          <p:cNvPr id="3" name="2 Marcador de contenido"/>
          <p:cNvSpPr>
            <a:spLocks noGrp="1"/>
          </p:cNvSpPr>
          <p:nvPr>
            <p:ph idx="1"/>
          </p:nvPr>
        </p:nvSpPr>
        <p:spPr/>
        <p:txBody>
          <a:bodyPr>
            <a:normAutofit fontScale="70000" lnSpcReduction="20000"/>
          </a:bodyPr>
          <a:lstStyle/>
          <a:p>
            <a:pPr>
              <a:buNone/>
            </a:pPr>
            <a:r>
              <a:rPr lang="es-ES" dirty="0" smtClean="0"/>
              <a:t>Tiene dos matices</a:t>
            </a:r>
          </a:p>
          <a:p>
            <a:pPr>
              <a:buNone/>
            </a:pPr>
            <a:endParaRPr lang="es-ES" dirty="0" smtClean="0"/>
          </a:p>
          <a:p>
            <a:r>
              <a:rPr lang="es-ES" dirty="0" smtClean="0"/>
              <a:t> El que viene del HAMBRE.  El niño tiene hambre y empieza a moverse, grita, llora, hace referencia a la </a:t>
            </a:r>
            <a:r>
              <a:rPr lang="es-ES" sz="3100" i="1" dirty="0" smtClean="0"/>
              <a:t>impulsividad motriz pura </a:t>
            </a:r>
            <a:r>
              <a:rPr lang="es-ES" dirty="0" smtClean="0"/>
              <a:t>ya que es inconsciente, automática y mecánica</a:t>
            </a:r>
          </a:p>
          <a:p>
            <a:endParaRPr lang="es-ES" dirty="0" smtClean="0"/>
          </a:p>
          <a:p>
            <a:r>
              <a:rPr lang="es-ES" dirty="0" smtClean="0"/>
              <a:t>Cuando el bebe llora y no le toca comer, la otra solución que hay para calmar su llanto son los movimientos de BALANCEO. La razón del cese del llanto con estos movimientos de balanceo es porque esta serie de movimientos va unida al sistema laberintico y el bebe, cansado de estar en la misma posición y sin capacidad para mover su cuerpo y cambiar de postura, llora para que atiendan esa necesidad.</a:t>
            </a:r>
          </a:p>
          <a:p>
            <a:endParaRPr lang="es-ES"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ES" dirty="0" smtClean="0"/>
              <a:t>Estadio emocional</a:t>
            </a:r>
            <a:br>
              <a:rPr lang="es-ES" dirty="0" smtClean="0"/>
            </a:br>
            <a:r>
              <a:rPr lang="es-ES" dirty="0" smtClean="0"/>
              <a:t>                (6 meses-1 año)</a:t>
            </a:r>
            <a:endParaRPr lang="es-ES" dirty="0"/>
          </a:p>
        </p:txBody>
      </p:sp>
      <p:sp>
        <p:nvSpPr>
          <p:cNvPr id="3" name="2 Marcador de contenido"/>
          <p:cNvSpPr>
            <a:spLocks noGrp="1"/>
          </p:cNvSpPr>
          <p:nvPr>
            <p:ph idx="1"/>
          </p:nvPr>
        </p:nvSpPr>
        <p:spPr/>
        <p:txBody>
          <a:bodyPr>
            <a:normAutofit fontScale="77500" lnSpcReduction="20000"/>
          </a:bodyPr>
          <a:lstStyle/>
          <a:p>
            <a:pPr>
              <a:buNone/>
            </a:pPr>
            <a:endParaRPr lang="es-ES" dirty="0" smtClean="0"/>
          </a:p>
          <a:p>
            <a:r>
              <a:rPr lang="es-ES" dirty="0" smtClean="0"/>
              <a:t>La característica esencial de  este periodo es la aparición de la EMOCION; la maduración que se da en el niño supone el paso de las reacciones puramente fisiológicas a los modos de expresión, es decir, el niño pasa de ser un ente biológico que llora, come,.., a ser un ente social, en el que aparece la emoción, la tristeza, el sufrimiento.</a:t>
            </a:r>
          </a:p>
          <a:p>
            <a:endParaRPr lang="es-ES" dirty="0" smtClean="0"/>
          </a:p>
          <a:p>
            <a:r>
              <a:rPr lang="es-ES" dirty="0" smtClean="0"/>
              <a:t>Al entrar más en contacto con las personas que le rodean, comprende que los EE que lanza a esas personas, tendrán una serie de RR hacia él; y se da cuenta de ello, siendo capaz de provocar estos EE para obtener esa serie de RR, con lo cual todo el juego de la emoción se pone en funcionamiento.</a:t>
            </a:r>
          </a:p>
          <a:p>
            <a:endParaRPr lang="es-ES"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67544" y="260648"/>
            <a:ext cx="8280920" cy="1080120"/>
          </a:xfrm>
        </p:spPr>
        <p:txBody>
          <a:bodyPr>
            <a:normAutofit fontScale="90000"/>
          </a:bodyPr>
          <a:lstStyle/>
          <a:p>
            <a:r>
              <a:rPr lang="es-ES" dirty="0"/>
              <a:t> </a:t>
            </a:r>
            <a:r>
              <a:rPr lang="es-ES" dirty="0" smtClean="0"/>
              <a:t>Las características más relevantes </a:t>
            </a:r>
            <a:endParaRPr lang="es-ES" dirty="0"/>
          </a:p>
        </p:txBody>
      </p:sp>
      <p:sp>
        <p:nvSpPr>
          <p:cNvPr id="3" name="2 Marcador de contenido"/>
          <p:cNvSpPr>
            <a:spLocks noGrp="1"/>
          </p:cNvSpPr>
          <p:nvPr>
            <p:ph idx="1"/>
          </p:nvPr>
        </p:nvSpPr>
        <p:spPr/>
        <p:txBody>
          <a:bodyPr>
            <a:normAutofit lnSpcReduction="10000"/>
          </a:bodyPr>
          <a:lstStyle/>
          <a:p>
            <a:pPr>
              <a:buNone/>
            </a:pPr>
            <a:endParaRPr lang="es-ES" dirty="0" smtClean="0"/>
          </a:p>
          <a:p>
            <a:endParaRPr lang="es-ES" dirty="0" smtClean="0"/>
          </a:p>
          <a:p>
            <a:pPr>
              <a:buNone/>
            </a:pPr>
            <a:endParaRPr lang="es-ES" dirty="0"/>
          </a:p>
          <a:p>
            <a:pPr marL="0" indent="0">
              <a:buNone/>
            </a:pPr>
            <a:r>
              <a:rPr lang="es-ES" sz="3600" dirty="0" smtClean="0"/>
              <a:t>    Emoción                       Función tónica</a:t>
            </a:r>
          </a:p>
          <a:p>
            <a:pPr marL="0" indent="0">
              <a:buNone/>
            </a:pPr>
            <a:r>
              <a:rPr lang="es-ES" sz="3600" dirty="0"/>
              <a:t> </a:t>
            </a:r>
            <a:r>
              <a:rPr lang="es-ES" sz="3600" dirty="0" smtClean="0"/>
              <a:t> </a:t>
            </a:r>
          </a:p>
          <a:p>
            <a:pPr marL="0" indent="0">
              <a:buNone/>
            </a:pPr>
            <a:r>
              <a:rPr lang="es-ES" sz="3600" dirty="0"/>
              <a:t> </a:t>
            </a:r>
            <a:r>
              <a:rPr lang="es-ES" sz="3600" dirty="0" smtClean="0"/>
              <a:t>                 Actividad postural</a:t>
            </a:r>
          </a:p>
          <a:p>
            <a:pPr marL="0" indent="0">
              <a:buNone/>
            </a:pPr>
            <a:r>
              <a:rPr lang="es-ES" dirty="0"/>
              <a:t> </a:t>
            </a:r>
            <a:r>
              <a:rPr lang="es-ES" dirty="0" smtClean="0"/>
              <a:t> </a:t>
            </a:r>
          </a:p>
          <a:p>
            <a:pPr marL="0" indent="0">
              <a:buNone/>
            </a:pPr>
            <a:endParaRPr lang="es-ES" dirty="0"/>
          </a:p>
          <a:p>
            <a:pPr marL="0" indent="0">
              <a:buNone/>
            </a:pPr>
            <a:r>
              <a:rPr lang="es-ES" dirty="0" smtClean="0"/>
              <a:t>      </a:t>
            </a:r>
            <a:endParaRPr lang="es-ES" dirty="0"/>
          </a:p>
        </p:txBody>
      </p:sp>
    </p:spTree>
    <p:extLst>
      <p:ext uri="{BB962C8B-B14F-4D97-AF65-F5344CB8AC3E}">
        <p14:creationId xmlns="" xmlns:p14="http://schemas.microsoft.com/office/powerpoint/2010/main" val="1960554074"/>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5 Título"/>
          <p:cNvSpPr>
            <a:spLocks noGrp="1"/>
          </p:cNvSpPr>
          <p:nvPr>
            <p:ph type="title"/>
          </p:nvPr>
        </p:nvSpPr>
        <p:spPr/>
        <p:txBody>
          <a:bodyPr/>
          <a:lstStyle/>
          <a:p>
            <a:r>
              <a:rPr lang="es-ES" u="sng" dirty="0" smtClean="0"/>
              <a:t>Función Tónica</a:t>
            </a:r>
            <a:endParaRPr lang="es-ES" dirty="0"/>
          </a:p>
        </p:txBody>
      </p:sp>
      <p:sp>
        <p:nvSpPr>
          <p:cNvPr id="3" name="2 Marcador de contenido"/>
          <p:cNvSpPr>
            <a:spLocks noGrp="1"/>
          </p:cNvSpPr>
          <p:nvPr>
            <p:ph idx="1"/>
          </p:nvPr>
        </p:nvSpPr>
        <p:spPr/>
        <p:txBody>
          <a:bodyPr/>
          <a:lstStyle/>
          <a:p>
            <a:pPr lvl="0"/>
            <a:r>
              <a:rPr lang="es-ES" dirty="0" smtClean="0"/>
              <a:t>Va unida al tono, trae consigo que al final del primer año de vida , el niño organiza los primeros gestos</a:t>
            </a:r>
          </a:p>
          <a:p>
            <a:endParaRPr lang="es-ES"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332656"/>
            <a:ext cx="8229600" cy="1224136"/>
          </a:xfrm>
        </p:spPr>
        <p:txBody>
          <a:bodyPr>
            <a:normAutofit fontScale="90000"/>
          </a:bodyPr>
          <a:lstStyle/>
          <a:p>
            <a:pPr lvl="0"/>
            <a:r>
              <a:rPr lang="es-ES" dirty="0" smtClean="0"/>
              <a:t>Establecimiento de relaciones </a:t>
            </a:r>
            <a:r>
              <a:rPr lang="es-ES" dirty="0" err="1" smtClean="0"/>
              <a:t>exteroceptivas</a:t>
            </a:r>
            <a:r>
              <a:rPr lang="es-ES" dirty="0" smtClean="0"/>
              <a:t/>
            </a:r>
            <a:br>
              <a:rPr lang="es-ES" dirty="0" smtClean="0"/>
            </a:br>
            <a:endParaRPr lang="es-ES" dirty="0"/>
          </a:p>
        </p:txBody>
      </p:sp>
      <p:sp>
        <p:nvSpPr>
          <p:cNvPr id="3" name="2 Marcador de contenido"/>
          <p:cNvSpPr>
            <a:spLocks noGrp="1"/>
          </p:cNvSpPr>
          <p:nvPr>
            <p:ph idx="1"/>
          </p:nvPr>
        </p:nvSpPr>
        <p:spPr/>
        <p:txBody>
          <a:bodyPr>
            <a:normAutofit/>
          </a:bodyPr>
          <a:lstStyle/>
          <a:p>
            <a:pPr lvl="0"/>
            <a:r>
              <a:rPr lang="es-ES" dirty="0" smtClean="0"/>
              <a:t>( Es la consecuencia de la función tónica)</a:t>
            </a:r>
          </a:p>
          <a:p>
            <a:pPr lvl="0">
              <a:buNone/>
            </a:pPr>
            <a:r>
              <a:rPr lang="es-ES" dirty="0" smtClean="0"/>
              <a:t>    el niño va a tener conocimiento de su cuerpo gracias a estas relaciones; conocerá la boca, manos, pies,.., es esta época en la que los bebés están encantados de llevarse los pies a la boca y chuparlos. Aunque no sabe individualizar las partes, si tiene conciencia de ellas.</a:t>
            </a:r>
          </a:p>
          <a:p>
            <a:endParaRPr lang="es-ES"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title"/>
          </p:nvPr>
        </p:nvSpPr>
        <p:spPr/>
        <p:txBody>
          <a:bodyPr/>
          <a:lstStyle/>
          <a:p>
            <a:r>
              <a:rPr lang="es-ES" dirty="0" smtClean="0"/>
              <a:t>La Actividad Postural</a:t>
            </a:r>
            <a:endParaRPr lang="es-ES" dirty="0"/>
          </a:p>
        </p:txBody>
      </p:sp>
      <p:sp>
        <p:nvSpPr>
          <p:cNvPr id="3" name="2 Marcador de contenido"/>
          <p:cNvSpPr>
            <a:spLocks noGrp="1"/>
          </p:cNvSpPr>
          <p:nvPr>
            <p:ph idx="1"/>
          </p:nvPr>
        </p:nvSpPr>
        <p:spPr/>
        <p:txBody>
          <a:bodyPr>
            <a:normAutofit fontScale="85000" lnSpcReduction="10000"/>
          </a:bodyPr>
          <a:lstStyle/>
          <a:p>
            <a:pPr lvl="0"/>
            <a:r>
              <a:rPr lang="es-ES" dirty="0" smtClean="0"/>
              <a:t>Permite al niño sentarse solo sobre los 6 meses, lo que supone la conquista del tono, de la postura.</a:t>
            </a:r>
          </a:p>
          <a:p>
            <a:pPr lvl="0">
              <a:buNone/>
            </a:pPr>
            <a:endParaRPr lang="es-ES" dirty="0" smtClean="0"/>
          </a:p>
          <a:p>
            <a:r>
              <a:rPr lang="es-ES" dirty="0" smtClean="0"/>
              <a:t>¿Dónde radica la importancia del logro de mantenerse sentado?, pues aparte del logro fisiológico y de la postura es necesario destacar que las manos del niño quedan liberadas, así, puede manipular mejor y aumentar la toma de contacto con los objetos, con el mundo de las formas, tamaños, texturas y además de estar sentado y manipular, el campo de visión del mundo que le rodea se amplia.</a:t>
            </a:r>
          </a:p>
          <a:p>
            <a:endParaRPr lang="es-ES" dirty="0"/>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La Actividad Postural</a:t>
            </a:r>
            <a:endParaRPr lang="es-ES" dirty="0"/>
          </a:p>
        </p:txBody>
      </p:sp>
      <p:sp>
        <p:nvSpPr>
          <p:cNvPr id="3" name="2 Marcador de contenido"/>
          <p:cNvSpPr>
            <a:spLocks noGrp="1"/>
          </p:cNvSpPr>
          <p:nvPr>
            <p:ph idx="1"/>
          </p:nvPr>
        </p:nvSpPr>
        <p:spPr/>
        <p:txBody>
          <a:bodyPr>
            <a:normAutofit lnSpcReduction="10000"/>
          </a:bodyPr>
          <a:lstStyle/>
          <a:p>
            <a:r>
              <a:rPr lang="es-ES" dirty="0" smtClean="0"/>
              <a:t>Cuando el niño comienza a </a:t>
            </a:r>
            <a:r>
              <a:rPr lang="es-ES" b="1" dirty="0" smtClean="0"/>
              <a:t>caminar, </a:t>
            </a:r>
            <a:r>
              <a:rPr lang="es-ES" dirty="0" smtClean="0"/>
              <a:t> consigue un gran hito en su Hª  evolutiva. Su deseo de alcanzar los objetos y el mundo que le rodea es tan grande que vence su problema de equilibrio, de coordinación y se lanza a caminar, a conocer los objetos, a conquistar el espacio; consecuentemente el niño rebasa los límites de su cuerpo a los que estaba restringido; esta experiencia será definitiva en su vida</a:t>
            </a:r>
          </a:p>
          <a:p>
            <a:endParaRPr lang="es-ES" dirty="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7 Título"/>
          <p:cNvSpPr>
            <a:spLocks noGrp="1"/>
          </p:cNvSpPr>
          <p:nvPr>
            <p:ph type="title"/>
          </p:nvPr>
        </p:nvSpPr>
        <p:spPr/>
        <p:txBody>
          <a:bodyPr/>
          <a:lstStyle/>
          <a:p>
            <a:r>
              <a:rPr lang="es-ES" dirty="0" smtClean="0"/>
              <a:t>EL TONO MUSCULAR</a:t>
            </a:r>
            <a:endParaRPr lang="es-ES" dirty="0"/>
          </a:p>
        </p:txBody>
      </p:sp>
      <p:sp>
        <p:nvSpPr>
          <p:cNvPr id="10" name="9 Marcador de contenido"/>
          <p:cNvSpPr>
            <a:spLocks noGrp="1"/>
          </p:cNvSpPr>
          <p:nvPr>
            <p:ph idx="1"/>
          </p:nvPr>
        </p:nvSpPr>
        <p:spPr>
          <a:xfrm>
            <a:off x="457200" y="2492896"/>
            <a:ext cx="8229600" cy="3907904"/>
          </a:xfrm>
        </p:spPr>
        <p:txBody>
          <a:bodyPr/>
          <a:lstStyle/>
          <a:p>
            <a:r>
              <a:rPr lang="es-ES" dirty="0" smtClean="0"/>
              <a:t>Estado de tensión permanente de los músculos, de origen esencialmente reflejo, variable, cuya misión fundamental tiende al ajuste de las posiciones locales  y de la actividad general (</a:t>
            </a:r>
            <a:r>
              <a:rPr lang="es-ES" dirty="0" err="1" smtClean="0"/>
              <a:t>Barrraquer</a:t>
            </a:r>
            <a:r>
              <a:rPr lang="es-ES" dirty="0" smtClean="0"/>
              <a:t> </a:t>
            </a:r>
            <a:r>
              <a:rPr lang="es-ES" dirty="0" err="1" smtClean="0"/>
              <a:t>Bordás</a:t>
            </a:r>
            <a:r>
              <a:rPr lang="es-ES" dirty="0" smtClean="0"/>
              <a:t>)</a:t>
            </a:r>
            <a:endParaRPr lang="es-ES" dirty="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395536" y="2060848"/>
            <a:ext cx="8229600" cy="2664296"/>
          </a:xfrm>
        </p:spPr>
        <p:txBody>
          <a:bodyPr>
            <a:normAutofit/>
          </a:bodyPr>
          <a:lstStyle/>
          <a:p>
            <a:r>
              <a:rPr lang="es-ES" dirty="0" smtClean="0"/>
              <a:t>Fluctuaciones del tono a lo largo del primer año de vida</a:t>
            </a:r>
            <a:endParaRPr lang="es-ES"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0-3 meses</a:t>
            </a:r>
            <a:endParaRPr lang="es-ES" dirty="0"/>
          </a:p>
        </p:txBody>
      </p:sp>
      <p:sp>
        <p:nvSpPr>
          <p:cNvPr id="3" name="2 Marcador de contenido"/>
          <p:cNvSpPr>
            <a:spLocks noGrp="1"/>
          </p:cNvSpPr>
          <p:nvPr>
            <p:ph idx="1"/>
          </p:nvPr>
        </p:nvSpPr>
        <p:spPr/>
        <p:txBody>
          <a:bodyPr/>
          <a:lstStyle/>
          <a:p>
            <a:r>
              <a:rPr lang="es-ES" dirty="0" smtClean="0"/>
              <a:t>Alto nivel de tonicidad y como consecuencia:</a:t>
            </a:r>
          </a:p>
          <a:p>
            <a:r>
              <a:rPr lang="es-ES" b="1" dirty="0" smtClean="0"/>
              <a:t>Brazos y piernas.- </a:t>
            </a:r>
            <a:r>
              <a:rPr lang="es-ES" dirty="0" smtClean="0"/>
              <a:t>permanecen flexionados, siendo difícil conseguir su extensión</a:t>
            </a:r>
          </a:p>
          <a:p>
            <a:r>
              <a:rPr lang="es-ES" b="1" dirty="0" smtClean="0"/>
              <a:t>Manos.- </a:t>
            </a:r>
            <a:r>
              <a:rPr lang="es-ES" dirty="0" smtClean="0"/>
              <a:t>firmemente cerradas, pulgar generalmente fuera de los demás dedos</a:t>
            </a:r>
          </a:p>
          <a:p>
            <a:r>
              <a:rPr lang="es-ES" b="1" dirty="0" smtClean="0"/>
              <a:t>Cabeza.- </a:t>
            </a:r>
            <a:r>
              <a:rPr lang="es-ES" dirty="0" smtClean="0"/>
              <a:t>rotada hacia un costado</a:t>
            </a:r>
            <a:endParaRPr lang="es-E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6" name="Rectangle 4"/>
          <p:cNvSpPr>
            <a:spLocks noGrp="1" noChangeArrowheads="1"/>
          </p:cNvSpPr>
          <p:nvPr>
            <p:ph type="title"/>
          </p:nvPr>
        </p:nvSpPr>
        <p:spPr/>
        <p:txBody>
          <a:bodyPr/>
          <a:lstStyle/>
          <a:p>
            <a:r>
              <a:rPr lang="es-ES"/>
              <a:t>La escuela</a:t>
            </a:r>
          </a:p>
        </p:txBody>
      </p:sp>
      <p:sp>
        <p:nvSpPr>
          <p:cNvPr id="49159" name="Rectangle 7"/>
          <p:cNvSpPr>
            <a:spLocks noGrp="1" noChangeArrowheads="1"/>
          </p:cNvSpPr>
          <p:nvPr>
            <p:ph type="body" idx="1"/>
          </p:nvPr>
        </p:nvSpPr>
        <p:spPr>
          <a:xfrm>
            <a:off x="457200" y="2348880"/>
            <a:ext cx="8229600" cy="4051920"/>
          </a:xfrm>
        </p:spPr>
        <p:txBody>
          <a:bodyPr/>
          <a:lstStyle/>
          <a:p>
            <a:r>
              <a:rPr lang="es-ES" dirty="0"/>
              <a:t>Conquista y conocimiento del mundo exterior</a:t>
            </a:r>
          </a:p>
          <a:p>
            <a:r>
              <a:rPr lang="es-ES" dirty="0"/>
              <a:t>La influencia de la familia disminuye</a:t>
            </a:r>
          </a:p>
          <a:p>
            <a:r>
              <a:rPr lang="es-ES" dirty="0"/>
              <a:t>Su p</a:t>
            </a:r>
            <a:r>
              <a:rPr lang="es-ES" dirty="0" smtClean="0"/>
              <a:t>ersonalidad </a:t>
            </a:r>
            <a:r>
              <a:rPr lang="es-ES" dirty="0"/>
              <a:t>es más polivalente</a:t>
            </a:r>
          </a:p>
          <a:p>
            <a:r>
              <a:rPr lang="es-ES" dirty="0"/>
              <a:t>Interesado en la adquisición de conocimientos</a:t>
            </a:r>
          </a:p>
        </p:txBody>
      </p:sp>
    </p:spTree>
    <p:extLst>
      <p:ext uri="{BB962C8B-B14F-4D97-AF65-F5344CB8AC3E}">
        <p14:creationId xmlns:p14="http://schemas.microsoft.com/office/powerpoint/2010/main" xmlns="" val="3383337148"/>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3-6 meses</a:t>
            </a:r>
            <a:endParaRPr lang="es-ES" dirty="0"/>
          </a:p>
        </p:txBody>
      </p:sp>
      <p:sp>
        <p:nvSpPr>
          <p:cNvPr id="3" name="2 Marcador de contenido"/>
          <p:cNvSpPr>
            <a:spLocks noGrp="1"/>
          </p:cNvSpPr>
          <p:nvPr>
            <p:ph idx="1"/>
          </p:nvPr>
        </p:nvSpPr>
        <p:spPr/>
        <p:txBody>
          <a:bodyPr/>
          <a:lstStyle/>
          <a:p>
            <a:r>
              <a:rPr lang="es-ES" dirty="0" smtClean="0"/>
              <a:t>La actitud en tensión propia del periodo anterior va cediendo y sustituyéndose por otra en la que el bebé aparece mucho más flexible y sereno en sus movimientos.</a:t>
            </a:r>
          </a:p>
          <a:p>
            <a:r>
              <a:rPr lang="es-ES" b="1" dirty="0" smtClean="0"/>
              <a:t>MMII y SS.- </a:t>
            </a:r>
            <a:r>
              <a:rPr lang="es-ES" dirty="0" smtClean="0"/>
              <a:t>cuesta poco extenderlos o flexionarlos</a:t>
            </a:r>
          </a:p>
          <a:p>
            <a:r>
              <a:rPr lang="es-ES" b="1" dirty="0" smtClean="0"/>
              <a:t>Manos.- </a:t>
            </a:r>
            <a:r>
              <a:rPr lang="es-ES" dirty="0" smtClean="0"/>
              <a:t>se abren con más frecuencia</a:t>
            </a:r>
          </a:p>
          <a:p>
            <a:r>
              <a:rPr lang="es-ES" b="1" dirty="0" smtClean="0"/>
              <a:t>Cabeza.- </a:t>
            </a:r>
            <a:r>
              <a:rPr lang="es-ES" dirty="0" smtClean="0"/>
              <a:t>Permanece largos periodos de tiempo en la línea media</a:t>
            </a:r>
            <a:endParaRPr lang="es-ES" b="1" dirty="0"/>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6-12 meses</a:t>
            </a:r>
            <a:endParaRPr lang="es-ES" dirty="0"/>
          </a:p>
        </p:txBody>
      </p:sp>
      <p:sp>
        <p:nvSpPr>
          <p:cNvPr id="3" name="2 Marcador de contenido"/>
          <p:cNvSpPr>
            <a:spLocks noGrp="1"/>
          </p:cNvSpPr>
          <p:nvPr>
            <p:ph idx="1"/>
          </p:nvPr>
        </p:nvSpPr>
        <p:spPr>
          <a:xfrm>
            <a:off x="457200" y="2492896"/>
            <a:ext cx="8229600" cy="3907904"/>
          </a:xfrm>
        </p:spPr>
        <p:txBody>
          <a:bodyPr/>
          <a:lstStyle/>
          <a:p>
            <a:r>
              <a:rPr lang="es-ES" dirty="0" smtClean="0"/>
              <a:t>Las características anteriores se hacen aun más acusadas ; llegando a tal punto que el niño es capaz de llevarse los pies a la boca sin dificultad</a:t>
            </a:r>
            <a:endParaRPr lang="es-ES" dirty="0"/>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12-18 meses</a:t>
            </a:r>
            <a:endParaRPr lang="es-ES" dirty="0"/>
          </a:p>
        </p:txBody>
      </p:sp>
      <p:sp>
        <p:nvSpPr>
          <p:cNvPr id="3" name="2 Marcador de contenido"/>
          <p:cNvSpPr>
            <a:spLocks noGrp="1"/>
          </p:cNvSpPr>
          <p:nvPr>
            <p:ph idx="1"/>
          </p:nvPr>
        </p:nvSpPr>
        <p:spPr/>
        <p:txBody>
          <a:bodyPr/>
          <a:lstStyle/>
          <a:p>
            <a:r>
              <a:rPr lang="es-ES" dirty="0" smtClean="0"/>
              <a:t>La extensibilidad de los miembros va disminuyendo y estabilizándose, proporcionando al bebe el tono adecuado para las adquisiciones motoras venideras</a:t>
            </a:r>
            <a:endParaRPr lang="es-ES" dirty="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En resumen</a:t>
            </a:r>
            <a:endParaRPr lang="es-ES" dirty="0"/>
          </a:p>
        </p:txBody>
      </p:sp>
      <p:sp>
        <p:nvSpPr>
          <p:cNvPr id="3" name="2 Marcador de contenido"/>
          <p:cNvSpPr>
            <a:spLocks noGrp="1"/>
          </p:cNvSpPr>
          <p:nvPr>
            <p:ph idx="1"/>
          </p:nvPr>
        </p:nvSpPr>
        <p:spPr/>
        <p:txBody>
          <a:bodyPr>
            <a:normAutofit/>
          </a:bodyPr>
          <a:lstStyle/>
          <a:p>
            <a:pPr>
              <a:buNone/>
            </a:pPr>
            <a:r>
              <a:rPr lang="es-ES" dirty="0" smtClean="0"/>
              <a:t>Se observa como la evolución de tono muscular va pasando  por :</a:t>
            </a:r>
          </a:p>
          <a:p>
            <a:pPr>
              <a:buNone/>
            </a:pPr>
            <a:endParaRPr lang="es-ES" dirty="0" smtClean="0"/>
          </a:p>
          <a:p>
            <a:pPr>
              <a:buNone/>
            </a:pPr>
            <a:r>
              <a:rPr lang="es-ES" dirty="0" smtClean="0"/>
              <a:t>Situación de total flexión (0-3 meses)</a:t>
            </a:r>
          </a:p>
          <a:p>
            <a:pPr>
              <a:buNone/>
            </a:pPr>
            <a:r>
              <a:rPr lang="es-ES" dirty="0" smtClean="0"/>
              <a:t>Hasta una total extensión (6-12 meses</a:t>
            </a:r>
          </a:p>
          <a:p>
            <a:pPr>
              <a:buNone/>
            </a:pPr>
            <a:r>
              <a:rPr lang="es-ES" dirty="0" smtClean="0"/>
              <a:t>Para llegar a una etapa de equilibrio entre las situaciones de flexión y extensión que traerán como consecuencia una mayor calidad en sus movimientos y el inicio de la coordinación</a:t>
            </a:r>
            <a:endParaRPr lang="es-ES" dirty="0"/>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251520" y="620688"/>
            <a:ext cx="8352928" cy="288032"/>
          </a:xfrm>
        </p:spPr>
        <p:txBody>
          <a:bodyPr>
            <a:normAutofit fontScale="90000"/>
          </a:bodyPr>
          <a:lstStyle/>
          <a:p>
            <a:r>
              <a:rPr lang="es-ES" dirty="0" smtClean="0"/>
              <a:t>  </a:t>
            </a:r>
            <a:br>
              <a:rPr lang="es-ES" dirty="0" smtClean="0"/>
            </a:br>
            <a:r>
              <a:rPr lang="es-ES" dirty="0"/>
              <a:t/>
            </a:r>
            <a:br>
              <a:rPr lang="es-ES" dirty="0"/>
            </a:br>
            <a:r>
              <a:rPr lang="es-ES" dirty="0" smtClean="0"/>
              <a:t/>
            </a:r>
            <a:br>
              <a:rPr lang="es-ES" dirty="0" smtClean="0"/>
            </a:br>
            <a:r>
              <a:rPr lang="es-ES" dirty="0" smtClean="0"/>
              <a:t> Estadio </a:t>
            </a:r>
            <a:r>
              <a:rPr lang="es-ES" dirty="0" err="1" smtClean="0"/>
              <a:t>sensoriomotor</a:t>
            </a:r>
            <a:r>
              <a:rPr lang="es-ES" dirty="0" smtClean="0"/>
              <a:t> y proyectivo</a:t>
            </a:r>
            <a:br>
              <a:rPr lang="es-ES" dirty="0" smtClean="0"/>
            </a:br>
            <a:r>
              <a:rPr lang="es-ES" dirty="0" smtClean="0"/>
              <a:t>                         (1-3 años) </a:t>
            </a:r>
            <a:r>
              <a:rPr lang="es-ES" dirty="0"/>
              <a:t/>
            </a:r>
            <a:br>
              <a:rPr lang="es-ES" dirty="0"/>
            </a:br>
            <a:r>
              <a:rPr lang="es-ES" dirty="0" smtClean="0"/>
              <a:t/>
            </a:r>
            <a:br>
              <a:rPr lang="es-ES" dirty="0" smtClean="0"/>
            </a:br>
            <a:r>
              <a:rPr lang="es-ES" dirty="0"/>
              <a:t/>
            </a:r>
            <a:br>
              <a:rPr lang="es-ES" dirty="0"/>
            </a:br>
            <a:endParaRPr lang="es-ES" dirty="0"/>
          </a:p>
        </p:txBody>
      </p:sp>
      <p:sp>
        <p:nvSpPr>
          <p:cNvPr id="5" name="4 Marcador de contenido"/>
          <p:cNvSpPr>
            <a:spLocks noGrp="1"/>
          </p:cNvSpPr>
          <p:nvPr>
            <p:ph idx="1"/>
          </p:nvPr>
        </p:nvSpPr>
        <p:spPr>
          <a:xfrm>
            <a:off x="467544" y="3212976"/>
            <a:ext cx="8219256" cy="3111624"/>
          </a:xfrm>
        </p:spPr>
        <p:txBody>
          <a:bodyPr>
            <a:normAutofit/>
          </a:bodyPr>
          <a:lstStyle/>
          <a:p>
            <a:r>
              <a:rPr lang="es-ES" sz="3200" dirty="0" smtClean="0"/>
              <a:t>Adquisición de la marcha</a:t>
            </a:r>
          </a:p>
          <a:p>
            <a:r>
              <a:rPr lang="es-ES" sz="3200" dirty="0" smtClean="0"/>
              <a:t>El acto motor y las </a:t>
            </a:r>
            <a:r>
              <a:rPr lang="es-ES" sz="3200" dirty="0" err="1" smtClean="0"/>
              <a:t>praxias</a:t>
            </a:r>
            <a:endParaRPr lang="es-ES" sz="3200" dirty="0" smtClean="0"/>
          </a:p>
          <a:p>
            <a:r>
              <a:rPr lang="es-ES" sz="3200" dirty="0" smtClean="0"/>
              <a:t>El lenguaje</a:t>
            </a:r>
          </a:p>
          <a:p>
            <a:r>
              <a:rPr lang="es-ES" sz="3200" dirty="0" smtClean="0"/>
              <a:t>La imitación o función simbólica</a:t>
            </a:r>
          </a:p>
          <a:p>
            <a:r>
              <a:rPr lang="es-ES" sz="3200" dirty="0" smtClean="0"/>
              <a:t>La representación</a:t>
            </a:r>
            <a:endParaRPr lang="es-ES" sz="3200" dirty="0"/>
          </a:p>
        </p:txBody>
      </p:sp>
    </p:spTree>
    <p:extLst>
      <p:ext uri="{BB962C8B-B14F-4D97-AF65-F5344CB8AC3E}">
        <p14:creationId xmlns="" xmlns:p14="http://schemas.microsoft.com/office/powerpoint/2010/main" val="1812838126"/>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Característica fundamental</a:t>
            </a:r>
            <a:endParaRPr lang="es-ES" dirty="0"/>
          </a:p>
        </p:txBody>
      </p:sp>
      <p:sp>
        <p:nvSpPr>
          <p:cNvPr id="3" name="2 Marcador de contenido"/>
          <p:cNvSpPr>
            <a:spLocks noGrp="1"/>
          </p:cNvSpPr>
          <p:nvPr>
            <p:ph idx="1"/>
          </p:nvPr>
        </p:nvSpPr>
        <p:spPr/>
        <p:txBody>
          <a:bodyPr>
            <a:normAutofit fontScale="62500" lnSpcReduction="20000"/>
          </a:bodyPr>
          <a:lstStyle/>
          <a:p>
            <a:pPr>
              <a:buNone/>
            </a:pPr>
            <a:endParaRPr lang="es-ES" dirty="0" smtClean="0"/>
          </a:p>
          <a:p>
            <a:r>
              <a:rPr lang="es-ES" dirty="0" smtClean="0"/>
              <a:t>Es la actividad investigadora y exploradora del mundo de los objetos provocada por el hecho de empezar a caminar</a:t>
            </a:r>
          </a:p>
          <a:p>
            <a:endParaRPr lang="es-ES" dirty="0" smtClean="0"/>
          </a:p>
          <a:p>
            <a:r>
              <a:rPr lang="es-ES" dirty="0" smtClean="0"/>
              <a:t>La maduración del SN y el desarrollo de los sistemas de sensibilidad </a:t>
            </a:r>
            <a:r>
              <a:rPr lang="es-ES" dirty="0" err="1" smtClean="0"/>
              <a:t>esteroceptiva</a:t>
            </a:r>
            <a:r>
              <a:rPr lang="es-ES" dirty="0" smtClean="0"/>
              <a:t> permitirán al organismo salir de la reacción circular desviando la atención a las excitaciones provocadas por los objetos exteriores.</a:t>
            </a:r>
          </a:p>
          <a:p>
            <a:endParaRPr lang="es-ES" dirty="0" smtClean="0"/>
          </a:p>
          <a:p>
            <a:r>
              <a:rPr lang="es-ES" dirty="0" smtClean="0"/>
              <a:t>A partir de este “reflejo de orientación o de investigación”, la actividad sensorio motriz toma dos direcciones independientes y complementarias:</a:t>
            </a:r>
          </a:p>
          <a:p>
            <a:pPr lvl="0"/>
            <a:r>
              <a:rPr lang="es-ES" b="1" i="1" dirty="0" smtClean="0"/>
              <a:t>La manipulación de los objetos</a:t>
            </a:r>
            <a:r>
              <a:rPr lang="es-ES" i="1" dirty="0" smtClean="0"/>
              <a:t>, </a:t>
            </a:r>
            <a:r>
              <a:rPr lang="es-ES" dirty="0" smtClean="0"/>
              <a:t>que lleva al niño hacia la I. practica o I. de las situaciones</a:t>
            </a:r>
          </a:p>
          <a:p>
            <a:r>
              <a:rPr lang="es-ES" b="1" i="1" dirty="0" smtClean="0"/>
              <a:t>La exploración del espacio</a:t>
            </a:r>
            <a:r>
              <a:rPr lang="es-ES" dirty="0" smtClean="0"/>
              <a:t>, que lo lleva hacia la actividad tónica y postural, la cual a través de la imitación y el simulacro, conducirá al niño hacia la  representación, cuya constitución definitiva se producirá por el lenguaje (estadio proyectivo)</a:t>
            </a:r>
            <a:endParaRPr lang="es-ES" dirty="0"/>
          </a:p>
        </p:txBody>
      </p:sp>
      <p:sp>
        <p:nvSpPr>
          <p:cNvPr id="1025" name="Rectangle 1"/>
          <p:cNvSpPr>
            <a:spLocks noChangeArrowheads="1"/>
          </p:cNvSpPr>
          <p:nvPr/>
        </p:nvSpPr>
        <p:spPr bwMode="auto">
          <a:xfrm>
            <a:off x="11772800" y="4114237"/>
            <a:ext cx="1008112" cy="276999"/>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s-ES" sz="1200" b="0" i="0" u="none" strike="noStrike" cap="none" normalizeH="0" baseline="0" dirty="0" smtClean="0">
                <a:ln>
                  <a:noFill/>
                </a:ln>
                <a:solidFill>
                  <a:schemeClr val="tx1"/>
                </a:solidFill>
                <a:effectLst/>
                <a:latin typeface="Arial" pitchFamily="34" charset="0"/>
                <a:ea typeface="Calibri" pitchFamily="34" charset="0"/>
                <a:cs typeface="Times New Roman" pitchFamily="18" charset="0"/>
              </a:rPr>
              <a:t> </a:t>
            </a:r>
            <a:endParaRPr kumimoji="0" lang="es-ES" sz="18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Adquisición de la marcha</a:t>
            </a:r>
            <a:endParaRPr lang="es-ES" dirty="0"/>
          </a:p>
        </p:txBody>
      </p:sp>
      <p:sp>
        <p:nvSpPr>
          <p:cNvPr id="3" name="2 Marcador de contenido"/>
          <p:cNvSpPr>
            <a:spLocks noGrp="1"/>
          </p:cNvSpPr>
          <p:nvPr>
            <p:ph idx="1"/>
          </p:nvPr>
        </p:nvSpPr>
        <p:spPr/>
        <p:txBody>
          <a:bodyPr>
            <a:normAutofit fontScale="47500" lnSpcReduction="20000"/>
          </a:bodyPr>
          <a:lstStyle/>
          <a:p>
            <a:pPr>
              <a:buNone/>
            </a:pPr>
            <a:endParaRPr lang="es-ES" dirty="0" smtClean="0"/>
          </a:p>
          <a:p>
            <a:pPr lvl="0"/>
            <a:r>
              <a:rPr lang="es-ES" b="1" u="sng" dirty="0" smtClean="0"/>
              <a:t> </a:t>
            </a:r>
            <a:r>
              <a:rPr lang="es-ES" b="1" dirty="0" smtClean="0"/>
              <a:t>Previo a caminar es necesario que el niño adquiera las capacidades de enderezamiento y equilibrio.</a:t>
            </a:r>
          </a:p>
          <a:p>
            <a:pPr lvl="0">
              <a:buNone/>
            </a:pPr>
            <a:endParaRPr lang="es-ES" b="1" dirty="0" smtClean="0"/>
          </a:p>
          <a:p>
            <a:r>
              <a:rPr lang="es-ES" b="1" dirty="0" smtClean="0"/>
              <a:t>En un principio los movimientos del niño son incordiados, aparecen desequilibrios, caídas,…, poco a poco va progresando en el equilibrio dinámico  (jugando un gran papel los reflejos de paracaídas y apoyo, así como el gateo)</a:t>
            </a:r>
          </a:p>
          <a:p>
            <a:pPr>
              <a:buNone/>
            </a:pPr>
            <a:endParaRPr lang="es-ES" b="1" dirty="0" smtClean="0"/>
          </a:p>
          <a:p>
            <a:r>
              <a:rPr lang="es-ES" b="1" dirty="0" smtClean="0"/>
              <a:t>La aparición de la marcha supone un gran avance en la evolución intelectual del niño al implicar un comportamiento de las distancias que le hará sensible a los objetos, a los cuales se acerca o de los cuales se aleja</a:t>
            </a:r>
          </a:p>
          <a:p>
            <a:endParaRPr lang="es-ES" b="1" dirty="0" smtClean="0"/>
          </a:p>
          <a:p>
            <a:r>
              <a:rPr lang="es-ES" b="1" dirty="0" smtClean="0"/>
              <a:t>Identifica de manera más completa los objetos que descubre o que encuentra a su voluntad, los cuales adquieren más independencia o realidad (los coge, desplaza, llena, vacía, transporta,…)</a:t>
            </a:r>
          </a:p>
          <a:p>
            <a:pPr>
              <a:buNone/>
            </a:pPr>
            <a:endParaRPr lang="es-ES" b="1" dirty="0" smtClean="0"/>
          </a:p>
          <a:p>
            <a:r>
              <a:rPr lang="es-ES" b="1" dirty="0" smtClean="0"/>
              <a:t>La adquisición de la marcha es , pues, un hecho de vital importancia para el desarrollo del niño porque le permite situarse en relación con el espacio exterior y condiciona de forma determinada la adquisición de su esquema corporal, a la vez que le permite acceder al descubrimiento del espacio y eliminar las distancias con los objetos y las </a:t>
            </a:r>
            <a:r>
              <a:rPr lang="es-ES" dirty="0" smtClean="0"/>
              <a:t>personas.</a:t>
            </a:r>
          </a:p>
          <a:p>
            <a:endParaRPr lang="es-ES" dirty="0"/>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pPr lvl="0"/>
            <a:r>
              <a:rPr lang="es-ES" dirty="0" smtClean="0"/>
              <a:t>El acto motor y las </a:t>
            </a:r>
            <a:r>
              <a:rPr lang="es-ES" dirty="0" err="1" smtClean="0"/>
              <a:t>praxias</a:t>
            </a:r>
            <a:r>
              <a:rPr lang="es-ES" dirty="0" smtClean="0"/>
              <a:t/>
            </a:r>
            <a:br>
              <a:rPr lang="es-ES" dirty="0" smtClean="0"/>
            </a:br>
            <a:endParaRPr lang="es-ES" dirty="0"/>
          </a:p>
        </p:txBody>
      </p:sp>
      <p:sp>
        <p:nvSpPr>
          <p:cNvPr id="3" name="2 Marcador de contenido"/>
          <p:cNvSpPr>
            <a:spLocks noGrp="1"/>
          </p:cNvSpPr>
          <p:nvPr>
            <p:ph idx="1"/>
          </p:nvPr>
        </p:nvSpPr>
        <p:spPr/>
        <p:txBody>
          <a:bodyPr>
            <a:normAutofit fontScale="70000" lnSpcReduction="20000"/>
          </a:bodyPr>
          <a:lstStyle/>
          <a:p>
            <a:r>
              <a:rPr lang="es-ES" i="1" dirty="0" err="1" smtClean="0"/>
              <a:t>Praxia</a:t>
            </a:r>
            <a:r>
              <a:rPr lang="es-ES" dirty="0" err="1" smtClean="0"/>
              <a:t>s</a:t>
            </a:r>
            <a:r>
              <a:rPr lang="es-ES" dirty="0" smtClean="0"/>
              <a:t> son actos voluntarios que requieren de la organización de los movimientos y de los actos elementales que las integran en un gesto unificador</a:t>
            </a:r>
          </a:p>
          <a:p>
            <a:endParaRPr lang="es-ES" dirty="0" smtClean="0"/>
          </a:p>
          <a:p>
            <a:r>
              <a:rPr lang="es-ES" dirty="0" smtClean="0"/>
              <a:t>Por la actividad motriz, el niño explora los objetos y reconoce sus cualidades llegando más tarde a construir su unidad</a:t>
            </a:r>
          </a:p>
          <a:p>
            <a:pPr>
              <a:buNone/>
            </a:pPr>
            <a:endParaRPr lang="es-ES" dirty="0" smtClean="0"/>
          </a:p>
          <a:p>
            <a:r>
              <a:rPr lang="es-ES" dirty="0" smtClean="0"/>
              <a:t>Al principio, los objetos que rodean al niño son una simple excitación que produce fortuitamente el movimiento</a:t>
            </a:r>
          </a:p>
          <a:p>
            <a:endParaRPr lang="es-ES" dirty="0" smtClean="0"/>
          </a:p>
          <a:p>
            <a:r>
              <a:rPr lang="es-ES" i="1" dirty="0" smtClean="0"/>
              <a:t>Periodo espacio bucal, </a:t>
            </a:r>
            <a:r>
              <a:rPr lang="es-ES" dirty="0" smtClean="0"/>
              <a:t> el niño coge los objetos, los chupa y mediante esta ejercitación en la que conjuga los movimientos bucales y las sensaciones empieza a tener referencias y apreciar el volumen, el contorno, la resistencia, etc.,.. de los objetos</a:t>
            </a:r>
          </a:p>
          <a:p>
            <a:endParaRPr lang="es-ES" dirty="0"/>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ES"/>
          </a:p>
        </p:txBody>
      </p:sp>
      <p:sp>
        <p:nvSpPr>
          <p:cNvPr id="3" name="2 Marcador de contenido"/>
          <p:cNvSpPr>
            <a:spLocks noGrp="1"/>
          </p:cNvSpPr>
          <p:nvPr>
            <p:ph idx="1"/>
          </p:nvPr>
        </p:nvSpPr>
        <p:spPr/>
        <p:txBody>
          <a:bodyPr>
            <a:normAutofit fontScale="77500" lnSpcReduction="20000"/>
          </a:bodyPr>
          <a:lstStyle/>
          <a:p>
            <a:r>
              <a:rPr lang="es-ES" i="1" dirty="0" smtClean="0"/>
              <a:t>Actividad circular (6 m) </a:t>
            </a:r>
            <a:r>
              <a:rPr lang="es-ES" dirty="0" smtClean="0"/>
              <a:t>, especie de ejercicio mutuo de los movimientos y de las sensibilidades que trae consigo la formación de materiales sensorio motores y la unificación de diferentes campos sensoriales</a:t>
            </a:r>
          </a:p>
          <a:p>
            <a:r>
              <a:rPr lang="es-ES" dirty="0" smtClean="0"/>
              <a:t>Mas tarde el niño coge objetos, los desplaza, tira, agita, poniendo en funcionamiento la asociación mano-ojo. A través de estas actividades, el niño va adquiriendo la coordinación entre la coordinación entre la visión y  el movimiento de prensión que constituirá la coordinación viso manual</a:t>
            </a:r>
          </a:p>
          <a:p>
            <a:r>
              <a:rPr lang="es-ES" dirty="0" smtClean="0"/>
              <a:t>Esta conducta está ligada al desarrollo de la motricidad ocular y de la prensión y tiene un papel preponderante en el desarrollo de la percepción (preparación para pre-lectura y pre-escritura)</a:t>
            </a:r>
          </a:p>
          <a:p>
            <a:endParaRPr lang="es-ES" dirty="0"/>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7 Título"/>
          <p:cNvSpPr>
            <a:spLocks noGrp="1"/>
          </p:cNvSpPr>
          <p:nvPr>
            <p:ph type="title"/>
          </p:nvPr>
        </p:nvSpPr>
        <p:spPr/>
        <p:txBody>
          <a:bodyPr/>
          <a:lstStyle/>
          <a:p>
            <a:endParaRPr lang="es-ES"/>
          </a:p>
        </p:txBody>
      </p:sp>
      <p:sp>
        <p:nvSpPr>
          <p:cNvPr id="3" name="2 Marcador de contenido"/>
          <p:cNvSpPr>
            <a:spLocks noGrp="1"/>
          </p:cNvSpPr>
          <p:nvPr>
            <p:ph idx="1"/>
          </p:nvPr>
        </p:nvSpPr>
        <p:spPr/>
        <p:txBody>
          <a:bodyPr>
            <a:normAutofit fontScale="85000" lnSpcReduction="10000"/>
          </a:bodyPr>
          <a:lstStyle/>
          <a:p>
            <a:r>
              <a:rPr lang="es-ES" dirty="0" smtClean="0"/>
              <a:t>Ley efecto, el resultado producido  por  las manipulaciones del niño en sí mismo y en los objetos, lo incita a repetir el mismo gesto para obtener nuevamente el efecto y luego superar esta actividad circular, modificando el gesto para comprobar las modificaciones del efecto</a:t>
            </a:r>
          </a:p>
          <a:p>
            <a:endParaRPr lang="es-ES" dirty="0" smtClean="0"/>
          </a:p>
          <a:p>
            <a:r>
              <a:rPr lang="es-ES" dirty="0" smtClean="0"/>
              <a:t>Verdadera exploración del objeto, final del primer año, principio del segundo año. Los objetos no se refieren exclusivamente a una sola conducta o cualidad, sino que el niño se esfuerza en reconocer y reunir las cualidades de un solo y único objeto</a:t>
            </a:r>
          </a:p>
          <a:p>
            <a:endParaRPr lang="es-E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p:cNvSpPr>
            <a:spLocks noGrp="1" noChangeArrowheads="1"/>
          </p:cNvSpPr>
          <p:nvPr>
            <p:ph type="title"/>
          </p:nvPr>
        </p:nvSpPr>
        <p:spPr/>
        <p:txBody>
          <a:bodyPr/>
          <a:lstStyle/>
          <a:p>
            <a:r>
              <a:rPr lang="es-ES"/>
              <a:t>Pubertad y adolescencia</a:t>
            </a:r>
          </a:p>
        </p:txBody>
      </p:sp>
      <p:sp>
        <p:nvSpPr>
          <p:cNvPr id="52228" name="Rectangle 4"/>
          <p:cNvSpPr>
            <a:spLocks noGrp="1" noChangeArrowheads="1"/>
          </p:cNvSpPr>
          <p:nvPr>
            <p:ph type="body" sz="half" idx="1"/>
          </p:nvPr>
        </p:nvSpPr>
        <p:spPr/>
        <p:txBody>
          <a:bodyPr/>
          <a:lstStyle/>
          <a:p>
            <a:r>
              <a:rPr lang="es-ES" sz="2400"/>
              <a:t>Desorientación</a:t>
            </a:r>
          </a:p>
          <a:p>
            <a:endParaRPr lang="es-ES" sz="2400"/>
          </a:p>
          <a:p>
            <a:endParaRPr lang="es-ES" sz="2400"/>
          </a:p>
          <a:p>
            <a:endParaRPr lang="es-ES" sz="2400"/>
          </a:p>
          <a:p>
            <a:endParaRPr lang="es-ES" sz="2400"/>
          </a:p>
          <a:p>
            <a:r>
              <a:rPr lang="es-ES" sz="2400"/>
              <a:t>Sentimientos contradictorios</a:t>
            </a:r>
          </a:p>
        </p:txBody>
      </p:sp>
      <p:sp>
        <p:nvSpPr>
          <p:cNvPr id="52229" name="Rectangle 5"/>
          <p:cNvSpPr>
            <a:spLocks noGrp="1" noChangeArrowheads="1"/>
          </p:cNvSpPr>
          <p:nvPr>
            <p:ph type="body" sz="half" idx="2"/>
          </p:nvPr>
        </p:nvSpPr>
        <p:spPr/>
        <p:txBody>
          <a:bodyPr/>
          <a:lstStyle/>
          <a:p>
            <a:r>
              <a:rPr lang="es-ES" sz="2400"/>
              <a:t>Sobre si mismo</a:t>
            </a:r>
          </a:p>
          <a:p>
            <a:r>
              <a:rPr lang="es-ES" sz="2400"/>
              <a:t>El pasado</a:t>
            </a:r>
          </a:p>
          <a:p>
            <a:r>
              <a:rPr lang="es-ES" sz="2400"/>
              <a:t>Sus hábitos</a:t>
            </a:r>
          </a:p>
          <a:p>
            <a:r>
              <a:rPr lang="es-ES" sz="2400"/>
              <a:t>Su familia</a:t>
            </a:r>
          </a:p>
          <a:p>
            <a:endParaRPr lang="es-ES" sz="2400"/>
          </a:p>
          <a:p>
            <a:r>
              <a:rPr lang="es-ES" sz="2400"/>
              <a:t>Aspira y teme al cambio</a:t>
            </a:r>
          </a:p>
          <a:p>
            <a:r>
              <a:rPr lang="es-ES" sz="2400"/>
              <a:t>Timidez y jactancia</a:t>
            </a:r>
          </a:p>
          <a:p>
            <a:r>
              <a:rPr lang="es-ES" sz="2400"/>
              <a:t>Egoísmo y autosacrificio</a:t>
            </a:r>
          </a:p>
        </p:txBody>
      </p:sp>
    </p:spTree>
    <p:extLst>
      <p:ext uri="{BB962C8B-B14F-4D97-AF65-F5344CB8AC3E}">
        <p14:creationId xmlns:p14="http://schemas.microsoft.com/office/powerpoint/2010/main" xmlns="" val="1855044187"/>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pPr lvl="0"/>
            <a:r>
              <a:rPr lang="es-ES" u="sng" dirty="0" smtClean="0"/>
              <a:t>El lenguaje</a:t>
            </a:r>
            <a:r>
              <a:rPr lang="es-ES" dirty="0" smtClean="0"/>
              <a:t/>
            </a:r>
            <a:br>
              <a:rPr lang="es-ES" dirty="0" smtClean="0"/>
            </a:br>
            <a:endParaRPr lang="es-ES" dirty="0"/>
          </a:p>
        </p:txBody>
      </p:sp>
      <p:sp>
        <p:nvSpPr>
          <p:cNvPr id="3" name="2 Marcador de contenido"/>
          <p:cNvSpPr>
            <a:spLocks noGrp="1"/>
          </p:cNvSpPr>
          <p:nvPr>
            <p:ph idx="1"/>
          </p:nvPr>
        </p:nvSpPr>
        <p:spPr/>
        <p:txBody>
          <a:bodyPr/>
          <a:lstStyle/>
          <a:p>
            <a:r>
              <a:rPr lang="es-ES" dirty="0" smtClean="0"/>
              <a:t>Contribuye a la localización y al a identificación de los objetos al permitir nombrarlos</a:t>
            </a:r>
          </a:p>
          <a:p>
            <a:r>
              <a:rPr lang="es-ES" dirty="0" smtClean="0"/>
              <a:t>Las primeras preguntas del niño versan sobre los nombres de los objetos y el lugar donde se encuentran y posteriormente un nivel proyectivo de las imágenes mentales</a:t>
            </a:r>
            <a:endParaRPr lang="es-ES" dirty="0"/>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pPr lvl="0"/>
            <a:r>
              <a:rPr lang="es-ES" dirty="0" smtClean="0"/>
              <a:t>La imitación o función simbólica</a:t>
            </a:r>
            <a:br>
              <a:rPr lang="es-ES" dirty="0" smtClean="0"/>
            </a:br>
            <a:endParaRPr lang="es-ES" dirty="0"/>
          </a:p>
        </p:txBody>
      </p:sp>
      <p:sp>
        <p:nvSpPr>
          <p:cNvPr id="3" name="2 Marcador de contenido"/>
          <p:cNvSpPr>
            <a:spLocks noGrp="1"/>
          </p:cNvSpPr>
          <p:nvPr>
            <p:ph idx="1"/>
          </p:nvPr>
        </p:nvSpPr>
        <p:spPr/>
        <p:txBody>
          <a:bodyPr>
            <a:normAutofit/>
          </a:bodyPr>
          <a:lstStyle/>
          <a:p>
            <a:r>
              <a:rPr lang="es-ES" dirty="0" smtClean="0"/>
              <a:t>Se caracteriza por la actividad proyectiva. Por la adquisición de la capacidad de percepción e imitación, el niño llega al reconocimiento de su imagen corporal.</a:t>
            </a:r>
          </a:p>
          <a:p>
            <a:endParaRPr lang="es-ES" dirty="0"/>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pPr lvl="0"/>
            <a:r>
              <a:rPr lang="es-ES" u="sng" dirty="0" smtClean="0"/>
              <a:t>Representación</a:t>
            </a:r>
            <a:r>
              <a:rPr lang="es-ES" dirty="0" smtClean="0"/>
              <a:t/>
            </a:r>
            <a:br>
              <a:rPr lang="es-ES" dirty="0" smtClean="0"/>
            </a:br>
            <a:endParaRPr lang="es-ES" dirty="0"/>
          </a:p>
        </p:txBody>
      </p:sp>
      <p:sp>
        <p:nvSpPr>
          <p:cNvPr id="3" name="2 Marcador de contenido"/>
          <p:cNvSpPr>
            <a:spLocks noGrp="1"/>
          </p:cNvSpPr>
          <p:nvPr>
            <p:ph idx="1"/>
          </p:nvPr>
        </p:nvSpPr>
        <p:spPr/>
        <p:txBody>
          <a:bodyPr/>
          <a:lstStyle/>
          <a:p>
            <a:r>
              <a:rPr lang="es-ES" dirty="0" smtClean="0"/>
              <a:t>Su origen viene determinado por las relaciones de lo significante a lo significado. Para que se produzca la representación es necesario que el símbolo y el signo se conviertan en elementos de significación</a:t>
            </a:r>
          </a:p>
          <a:p>
            <a:endParaRPr lang="es-ES" dirty="0"/>
          </a:p>
        </p:txBody>
      </p:sp>
      <p:sp>
        <p:nvSpPr>
          <p:cNvPr id="4" name="3 Rectángulo"/>
          <p:cNvSpPr/>
          <p:nvPr/>
        </p:nvSpPr>
        <p:spPr>
          <a:xfrm flipH="1">
            <a:off x="10476656" y="7533456"/>
            <a:ext cx="576064" cy="17820263"/>
          </a:xfrm>
          <a:prstGeom prst="rect">
            <a:avLst/>
          </a:prstGeom>
        </p:spPr>
        <p:txBody>
          <a:bodyPr wrap="square">
            <a:spAutoFit/>
          </a:bodyPr>
          <a:lstStyle/>
          <a:p>
            <a:pPr lvl="0"/>
            <a:r>
              <a:rPr lang="es-ES" u="sng" dirty="0" smtClean="0"/>
              <a:t>Representación</a:t>
            </a:r>
            <a:endParaRPr lang="es-ES" dirty="0" smtClean="0"/>
          </a:p>
          <a:p>
            <a:r>
              <a:rPr lang="es-ES" dirty="0" smtClean="0"/>
              <a:t>Su origen viene determinado por las relaciones de lo significante a lo significado. Para que se produzca la representación es necesario que el </a:t>
            </a:r>
            <a:r>
              <a:rPr lang="es-ES" dirty="0" err="1" smtClean="0"/>
              <a:t>simboloy</a:t>
            </a:r>
            <a:r>
              <a:rPr lang="es-ES" dirty="0" smtClean="0"/>
              <a:t> el signo se conviertan en elementos de significación</a:t>
            </a: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60648"/>
            <a:ext cx="8291264" cy="1152128"/>
          </a:xfrm>
        </p:spPr>
        <p:txBody>
          <a:bodyPr>
            <a:normAutofit fontScale="90000"/>
          </a:bodyPr>
          <a:lstStyle/>
          <a:p>
            <a:r>
              <a:rPr lang="es-ES" dirty="0"/>
              <a:t> </a:t>
            </a:r>
            <a:r>
              <a:rPr lang="es-ES" dirty="0" smtClean="0"/>
              <a:t>       Estadio del personalismo</a:t>
            </a:r>
            <a:br>
              <a:rPr lang="es-ES" dirty="0" smtClean="0"/>
            </a:br>
            <a:r>
              <a:rPr lang="es-ES" dirty="0"/>
              <a:t> </a:t>
            </a:r>
            <a:r>
              <a:rPr lang="es-ES" dirty="0" smtClean="0"/>
              <a:t>                   ( 3-6 años)</a:t>
            </a:r>
            <a:endParaRPr lang="es-ES" dirty="0"/>
          </a:p>
        </p:txBody>
      </p:sp>
      <p:sp>
        <p:nvSpPr>
          <p:cNvPr id="3" name="2 Marcador de contenido"/>
          <p:cNvSpPr>
            <a:spLocks noGrp="1"/>
          </p:cNvSpPr>
          <p:nvPr>
            <p:ph idx="1"/>
          </p:nvPr>
        </p:nvSpPr>
        <p:spPr>
          <a:xfrm>
            <a:off x="467544" y="2852936"/>
            <a:ext cx="8136904" cy="4005064"/>
          </a:xfrm>
        </p:spPr>
        <p:txBody>
          <a:bodyPr>
            <a:normAutofit/>
          </a:bodyPr>
          <a:lstStyle/>
          <a:p>
            <a:r>
              <a:rPr lang="es-ES" sz="3200" dirty="0" smtClean="0"/>
              <a:t>Adquisición y consolidación de la dominancia lateral</a:t>
            </a:r>
          </a:p>
          <a:p>
            <a:r>
              <a:rPr lang="es-ES" sz="3200" dirty="0" smtClean="0"/>
              <a:t>Orientación espacial</a:t>
            </a:r>
          </a:p>
          <a:p>
            <a:r>
              <a:rPr lang="es-ES" sz="3200" dirty="0" smtClean="0"/>
              <a:t>Desarrollo motricidad fina</a:t>
            </a:r>
            <a:endParaRPr lang="es-ES" sz="3200" dirty="0"/>
          </a:p>
        </p:txBody>
      </p:sp>
    </p:spTree>
    <p:extLst>
      <p:ext uri="{BB962C8B-B14F-4D97-AF65-F5344CB8AC3E}">
        <p14:creationId xmlns="" xmlns:p14="http://schemas.microsoft.com/office/powerpoint/2010/main" val="1252335868"/>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endParaRPr lang="es-ES"/>
          </a:p>
        </p:txBody>
      </p:sp>
      <p:sp>
        <p:nvSpPr>
          <p:cNvPr id="3" name="2 Marcador de contenido"/>
          <p:cNvSpPr>
            <a:spLocks noGrp="1"/>
          </p:cNvSpPr>
          <p:nvPr>
            <p:ph idx="1"/>
          </p:nvPr>
        </p:nvSpPr>
        <p:spPr/>
        <p:txBody>
          <a:bodyPr>
            <a:normAutofit/>
          </a:bodyPr>
          <a:lstStyle/>
          <a:p>
            <a:r>
              <a:rPr lang="es-ES" dirty="0" smtClean="0"/>
              <a:t>A partir de los 3 años y desde un punto de vista cognitivo, aparecen conductas tales como la función SIMBOLICA, y la REPRESENTACION cognitiva. Dichas conductas posibilitan la aparición de la imitación, el juego simbólico, el lenguaje, la representación gráfica,…, todo ello necesario para el acceso a los aprendizajes instrumentales y la maduración afectiva.</a:t>
            </a:r>
          </a:p>
          <a:p>
            <a:endParaRPr lang="es-ES" dirty="0"/>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188640"/>
            <a:ext cx="8291264" cy="1080120"/>
          </a:xfrm>
        </p:spPr>
        <p:txBody>
          <a:bodyPr>
            <a:normAutofit fontScale="90000"/>
          </a:bodyPr>
          <a:lstStyle/>
          <a:p>
            <a:r>
              <a:rPr lang="es-ES" dirty="0"/>
              <a:t> </a:t>
            </a:r>
            <a:r>
              <a:rPr lang="es-ES" dirty="0" smtClean="0"/>
              <a:t>       Estadio del personalismo</a:t>
            </a:r>
            <a:br>
              <a:rPr lang="es-ES" dirty="0" smtClean="0"/>
            </a:br>
            <a:r>
              <a:rPr lang="es-ES" dirty="0"/>
              <a:t> </a:t>
            </a:r>
            <a:r>
              <a:rPr lang="es-ES" dirty="0" smtClean="0"/>
              <a:t>                   ( 3-6 años)</a:t>
            </a:r>
            <a:endParaRPr lang="es-ES" dirty="0"/>
          </a:p>
        </p:txBody>
      </p:sp>
      <p:sp>
        <p:nvSpPr>
          <p:cNvPr id="3" name="2 Marcador de contenido"/>
          <p:cNvSpPr>
            <a:spLocks noGrp="1"/>
          </p:cNvSpPr>
          <p:nvPr>
            <p:ph idx="1"/>
          </p:nvPr>
        </p:nvSpPr>
        <p:spPr>
          <a:xfrm>
            <a:off x="467544" y="2852936"/>
            <a:ext cx="8136904" cy="4005064"/>
          </a:xfrm>
        </p:spPr>
        <p:txBody>
          <a:bodyPr>
            <a:normAutofit/>
          </a:bodyPr>
          <a:lstStyle/>
          <a:p>
            <a:r>
              <a:rPr lang="es-ES" sz="3200" dirty="0" smtClean="0"/>
              <a:t>Adquisición y consolidación de la dominancia lateral</a:t>
            </a:r>
          </a:p>
          <a:p>
            <a:r>
              <a:rPr lang="es-ES" sz="3200" dirty="0" smtClean="0"/>
              <a:t>Orientación espacial</a:t>
            </a:r>
          </a:p>
          <a:p>
            <a:r>
              <a:rPr lang="es-ES" sz="3200" dirty="0" smtClean="0"/>
              <a:t>Desarrollo motricidad fina</a:t>
            </a:r>
            <a:endParaRPr lang="es-ES" sz="3200" dirty="0"/>
          </a:p>
        </p:txBody>
      </p:sp>
    </p:spTree>
    <p:extLst>
      <p:ext uri="{BB962C8B-B14F-4D97-AF65-F5344CB8AC3E}">
        <p14:creationId xmlns="" xmlns:p14="http://schemas.microsoft.com/office/powerpoint/2010/main" val="1252335868"/>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dirty="0" smtClean="0"/>
              <a:t>Etapa categorial (6-11 años)</a:t>
            </a:r>
            <a:endParaRPr lang="es-ES" dirty="0"/>
          </a:p>
        </p:txBody>
      </p:sp>
      <p:sp>
        <p:nvSpPr>
          <p:cNvPr id="3" name="2 Marcador de contenido"/>
          <p:cNvSpPr>
            <a:spLocks noGrp="1"/>
          </p:cNvSpPr>
          <p:nvPr>
            <p:ph idx="1"/>
          </p:nvPr>
        </p:nvSpPr>
        <p:spPr/>
        <p:txBody>
          <a:bodyPr/>
          <a:lstStyle/>
          <a:p>
            <a:endParaRPr lang="es-ES" b="1" dirty="0" smtClean="0"/>
          </a:p>
          <a:p>
            <a:r>
              <a:rPr lang="es-ES" dirty="0" smtClean="0"/>
              <a:t>La última </a:t>
            </a:r>
            <a:r>
              <a:rPr lang="es-ES" b="1" dirty="0" smtClean="0">
                <a:hlinkClick r:id="rId2"/>
              </a:rPr>
              <a:t>etapa de la infancia</a:t>
            </a:r>
            <a:r>
              <a:rPr lang="es-ES" dirty="0" smtClean="0"/>
              <a:t> se caracteriza por el uso de lo intelectual en lugar de lo afectivo. La escolarización permite que tomen protagonismo las habilidades intelectuales como la memoria, y la atención. Al desarrollarse la inteligencia, es capaz de crear categorías y, más adelante, pensar de forma abstracta.</a:t>
            </a:r>
          </a:p>
          <a:p>
            <a:endParaRPr lang="es-E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6 Título"/>
          <p:cNvSpPr>
            <a:spLocks noGrp="1"/>
          </p:cNvSpPr>
          <p:nvPr>
            <p:ph type="ctrTitle"/>
          </p:nvPr>
        </p:nvSpPr>
        <p:spPr/>
        <p:txBody>
          <a:bodyPr/>
          <a:lstStyle/>
          <a:p>
            <a:r>
              <a:rPr lang="es-ES" dirty="0" smtClean="0"/>
              <a:t>PSICOLOGIA DEL DESARROLLO</a:t>
            </a:r>
            <a:endParaRPr lang="es-ES" dirty="0"/>
          </a:p>
        </p:txBody>
      </p:sp>
      <p:sp>
        <p:nvSpPr>
          <p:cNvPr id="8" name="7 Subtítulo"/>
          <p:cNvSpPr>
            <a:spLocks noGrp="1"/>
          </p:cNvSpPr>
          <p:nvPr>
            <p:ph type="subTitle" idx="1"/>
          </p:nvPr>
        </p:nvSpPr>
        <p:spPr>
          <a:xfrm>
            <a:off x="685800" y="-747464"/>
            <a:ext cx="8077200" cy="432048"/>
          </a:xfrm>
        </p:spPr>
        <p:txBody>
          <a:bodyPr/>
          <a:lstStyle/>
          <a:p>
            <a:endParaRPr lang="es-E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pPr eaLnBrk="1" hangingPunct="1">
              <a:defRPr/>
            </a:pPr>
            <a:r>
              <a:rPr lang="es-ES" sz="3200" dirty="0" smtClean="0"/>
              <a:t>RESPETAR LA GLOBALIDAD DEL NIÑO/A</a:t>
            </a:r>
          </a:p>
        </p:txBody>
      </p:sp>
      <p:graphicFrame>
        <p:nvGraphicFramePr>
          <p:cNvPr id="2" name="1 Diagrama"/>
          <p:cNvGraphicFramePr/>
          <p:nvPr/>
        </p:nvGraphicFramePr>
        <p:xfrm>
          <a:off x="431800" y="1585913"/>
          <a:ext cx="8208963" cy="446405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 xmlns:p14="http://schemas.microsoft.com/office/powerpoint/2010/main" val="411603197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1 Diagrama"/>
          <p:cNvGraphicFramePr/>
          <p:nvPr/>
        </p:nvGraphicFramePr>
        <p:xfrm>
          <a:off x="0" y="260648"/>
          <a:ext cx="9144000" cy="6049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 xmlns:p14="http://schemas.microsoft.com/office/powerpoint/2010/main" val="340078528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Rectángulo"/>
          <p:cNvSpPr/>
          <p:nvPr/>
        </p:nvSpPr>
        <p:spPr>
          <a:xfrm>
            <a:off x="801438" y="685388"/>
            <a:ext cx="2114378" cy="116591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a:solidFill>
                  <a:prstClr val="white"/>
                </a:solidFill>
              </a:rPr>
              <a:t>C</a:t>
            </a:r>
            <a:r>
              <a:rPr lang="es-ES" dirty="0" smtClean="0">
                <a:solidFill>
                  <a:prstClr val="white"/>
                </a:solidFill>
              </a:rPr>
              <a:t>omunicación</a:t>
            </a:r>
            <a:endParaRPr lang="es-ES" dirty="0">
              <a:solidFill>
                <a:prstClr val="white"/>
              </a:solidFill>
            </a:endParaRPr>
          </a:p>
        </p:txBody>
      </p:sp>
      <p:sp>
        <p:nvSpPr>
          <p:cNvPr id="5" name="4 Rectángulo"/>
          <p:cNvSpPr/>
          <p:nvPr/>
        </p:nvSpPr>
        <p:spPr>
          <a:xfrm>
            <a:off x="3881694" y="685388"/>
            <a:ext cx="1943778" cy="116591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solidFill>
                  <a:prstClr val="white"/>
                </a:solidFill>
              </a:rPr>
              <a:t>Creación</a:t>
            </a:r>
            <a:endParaRPr lang="es-ES" dirty="0">
              <a:solidFill>
                <a:prstClr val="white"/>
              </a:solidFill>
            </a:endParaRPr>
          </a:p>
        </p:txBody>
      </p:sp>
      <p:sp>
        <p:nvSpPr>
          <p:cNvPr id="6" name="5 Rectángulo"/>
          <p:cNvSpPr/>
          <p:nvPr/>
        </p:nvSpPr>
        <p:spPr>
          <a:xfrm>
            <a:off x="6702901" y="685388"/>
            <a:ext cx="2018097" cy="12245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solidFill>
                  <a:prstClr val="white"/>
                </a:solidFill>
              </a:rPr>
              <a:t>Acceso pensamiento operatorio</a:t>
            </a:r>
            <a:endParaRPr lang="es-ES" dirty="0">
              <a:solidFill>
                <a:prstClr val="white"/>
              </a:solidFill>
            </a:endParaRPr>
          </a:p>
        </p:txBody>
      </p:sp>
      <p:sp>
        <p:nvSpPr>
          <p:cNvPr id="7" name="6 Rectángulo"/>
          <p:cNvSpPr/>
          <p:nvPr/>
        </p:nvSpPr>
        <p:spPr>
          <a:xfrm>
            <a:off x="825198" y="3094074"/>
            <a:ext cx="2114378" cy="11310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solidFill>
                  <a:prstClr val="white"/>
                </a:solidFill>
              </a:rPr>
              <a:t>Espacio sensorio motor</a:t>
            </a:r>
            <a:endParaRPr lang="es-ES" dirty="0">
              <a:solidFill>
                <a:prstClr val="white"/>
              </a:solidFill>
            </a:endParaRPr>
          </a:p>
        </p:txBody>
      </p:sp>
      <p:sp>
        <p:nvSpPr>
          <p:cNvPr id="13" name="12 Rectángulo"/>
          <p:cNvSpPr/>
          <p:nvPr/>
        </p:nvSpPr>
        <p:spPr>
          <a:xfrm>
            <a:off x="3924367" y="3094074"/>
            <a:ext cx="1939377" cy="11310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solidFill>
                  <a:prstClr val="white"/>
                </a:solidFill>
              </a:rPr>
              <a:t>Espacio </a:t>
            </a:r>
            <a:r>
              <a:rPr lang="es-ES" dirty="0" smtClean="0">
                <a:solidFill>
                  <a:prstClr val="white"/>
                </a:solidFill>
              </a:rPr>
              <a:t>simbólico</a:t>
            </a:r>
            <a:endParaRPr lang="es-ES" dirty="0">
              <a:solidFill>
                <a:prstClr val="white"/>
              </a:solidFill>
            </a:endParaRPr>
          </a:p>
        </p:txBody>
      </p:sp>
      <p:sp>
        <p:nvSpPr>
          <p:cNvPr id="15" name="14 Rectángulo"/>
          <p:cNvSpPr/>
          <p:nvPr/>
        </p:nvSpPr>
        <p:spPr>
          <a:xfrm>
            <a:off x="801436" y="5157193"/>
            <a:ext cx="1976579" cy="110167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solidFill>
                  <a:prstClr val="white"/>
                </a:solidFill>
              </a:rPr>
              <a:t>Motriz</a:t>
            </a:r>
            <a:endParaRPr lang="es-ES" dirty="0">
              <a:solidFill>
                <a:prstClr val="white"/>
              </a:solidFill>
            </a:endParaRPr>
          </a:p>
        </p:txBody>
      </p:sp>
      <p:sp>
        <p:nvSpPr>
          <p:cNvPr id="16" name="15 Rectángulo"/>
          <p:cNvSpPr/>
          <p:nvPr/>
        </p:nvSpPr>
        <p:spPr>
          <a:xfrm>
            <a:off x="3924367" y="5157193"/>
            <a:ext cx="1943778" cy="110167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solidFill>
                  <a:prstClr val="white"/>
                </a:solidFill>
              </a:rPr>
              <a:t>Afectivo</a:t>
            </a:r>
            <a:endParaRPr lang="es-ES" dirty="0">
              <a:solidFill>
                <a:prstClr val="white"/>
              </a:solidFill>
            </a:endParaRPr>
          </a:p>
        </p:txBody>
      </p:sp>
      <p:sp>
        <p:nvSpPr>
          <p:cNvPr id="17" name="16 Rectángulo"/>
          <p:cNvSpPr/>
          <p:nvPr/>
        </p:nvSpPr>
        <p:spPr>
          <a:xfrm>
            <a:off x="6707302" y="5157192"/>
            <a:ext cx="2030393" cy="110079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a:solidFill>
                  <a:prstClr val="white"/>
                </a:solidFill>
              </a:rPr>
              <a:t>C</a:t>
            </a:r>
            <a:r>
              <a:rPr lang="es-ES" dirty="0" smtClean="0">
                <a:solidFill>
                  <a:prstClr val="white"/>
                </a:solidFill>
              </a:rPr>
              <a:t>ognitivo</a:t>
            </a:r>
            <a:endParaRPr lang="es-ES" dirty="0">
              <a:solidFill>
                <a:prstClr val="white"/>
              </a:solidFill>
            </a:endParaRPr>
          </a:p>
        </p:txBody>
      </p:sp>
      <p:sp>
        <p:nvSpPr>
          <p:cNvPr id="8" name="7 Flecha izquierda y derecha"/>
          <p:cNvSpPr/>
          <p:nvPr/>
        </p:nvSpPr>
        <p:spPr>
          <a:xfrm flipV="1">
            <a:off x="3102445" y="1248863"/>
            <a:ext cx="687416" cy="197897"/>
          </a:xfrm>
          <a:prstGeom prst="lef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ES">
              <a:solidFill>
                <a:prstClr val="white"/>
              </a:solidFill>
            </a:endParaRPr>
          </a:p>
        </p:txBody>
      </p:sp>
      <p:sp>
        <p:nvSpPr>
          <p:cNvPr id="10" name="9 Flecha izquierda y derecha"/>
          <p:cNvSpPr/>
          <p:nvPr/>
        </p:nvSpPr>
        <p:spPr>
          <a:xfrm>
            <a:off x="5868145" y="1204249"/>
            <a:ext cx="839157" cy="242511"/>
          </a:xfrm>
          <a:prstGeom prst="lef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ES">
              <a:solidFill>
                <a:prstClr val="white"/>
              </a:solidFill>
            </a:endParaRPr>
          </a:p>
        </p:txBody>
      </p:sp>
      <p:sp>
        <p:nvSpPr>
          <p:cNvPr id="11" name="10 Flecha izquierda y derecha"/>
          <p:cNvSpPr/>
          <p:nvPr/>
        </p:nvSpPr>
        <p:spPr>
          <a:xfrm>
            <a:off x="5872544" y="5655638"/>
            <a:ext cx="834758" cy="305518"/>
          </a:xfrm>
          <a:prstGeom prst="lef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ES">
              <a:solidFill>
                <a:prstClr val="white"/>
              </a:solidFill>
            </a:endParaRPr>
          </a:p>
        </p:txBody>
      </p:sp>
      <p:sp>
        <p:nvSpPr>
          <p:cNvPr id="12" name="11 Flecha izquierda y derecha"/>
          <p:cNvSpPr/>
          <p:nvPr/>
        </p:nvSpPr>
        <p:spPr>
          <a:xfrm>
            <a:off x="2915816" y="5655637"/>
            <a:ext cx="1008551" cy="305519"/>
          </a:xfrm>
          <a:prstGeom prst="lef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ES">
              <a:solidFill>
                <a:prstClr val="white"/>
              </a:solidFill>
            </a:endParaRPr>
          </a:p>
        </p:txBody>
      </p:sp>
      <p:cxnSp>
        <p:nvCxnSpPr>
          <p:cNvPr id="19" name="18 Conector recto de flecha"/>
          <p:cNvCxnSpPr/>
          <p:nvPr/>
        </p:nvCxnSpPr>
        <p:spPr>
          <a:xfrm flipH="1" flipV="1">
            <a:off x="1769352" y="4500061"/>
            <a:ext cx="1" cy="583106"/>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0" name="29 Conector recto de flecha"/>
          <p:cNvCxnSpPr/>
          <p:nvPr/>
        </p:nvCxnSpPr>
        <p:spPr>
          <a:xfrm flipH="1" flipV="1">
            <a:off x="4896037" y="4469870"/>
            <a:ext cx="219" cy="61329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7" name="36 Conector recto de flecha"/>
          <p:cNvCxnSpPr/>
          <p:nvPr/>
        </p:nvCxnSpPr>
        <p:spPr>
          <a:xfrm flipV="1">
            <a:off x="7876556" y="4500060"/>
            <a:ext cx="0" cy="583107"/>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45" name="44 Conector recto de flecha"/>
          <p:cNvCxnSpPr/>
          <p:nvPr/>
        </p:nvCxnSpPr>
        <p:spPr>
          <a:xfrm>
            <a:off x="7685978" y="2204864"/>
            <a:ext cx="9273" cy="56521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49" name="48 Conector recto de flecha"/>
          <p:cNvCxnSpPr/>
          <p:nvPr/>
        </p:nvCxnSpPr>
        <p:spPr>
          <a:xfrm>
            <a:off x="4896256" y="2204864"/>
            <a:ext cx="0" cy="56521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52" name="51 Conector recto de flecha"/>
          <p:cNvCxnSpPr/>
          <p:nvPr/>
        </p:nvCxnSpPr>
        <p:spPr>
          <a:xfrm>
            <a:off x="1828754" y="2198156"/>
            <a:ext cx="0" cy="565212"/>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58" name="57 Rectángulo"/>
          <p:cNvSpPr/>
          <p:nvPr/>
        </p:nvSpPr>
        <p:spPr>
          <a:xfrm>
            <a:off x="6660230" y="3094074"/>
            <a:ext cx="2051495" cy="113105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solidFill>
                  <a:prstClr val="white"/>
                </a:solidFill>
              </a:rPr>
              <a:t>Espacio de Representación</a:t>
            </a:r>
            <a:endParaRPr lang="es-ES" dirty="0">
              <a:solidFill>
                <a:prstClr val="white"/>
              </a:solidFill>
            </a:endParaRPr>
          </a:p>
        </p:txBody>
      </p:sp>
    </p:spTree>
    <p:extLst>
      <p:ext uri="{BB962C8B-B14F-4D97-AF65-F5344CB8AC3E}">
        <p14:creationId xmlns="" xmlns:p14="http://schemas.microsoft.com/office/powerpoint/2010/main" val="2556054386"/>
      </p:ext>
    </p:extLst>
  </p:cSld>
  <p:clrMapOvr>
    <a:masterClrMapping/>
  </p:clrMapOvr>
  <mc:AlternateContent xmlns:mc="http://schemas.openxmlformats.org/markup-compatibility/2006">
    <mc:Choice xmlns="" xmlns:p14="http://schemas.microsoft.com/office/powerpoint/2010/main" Requires="p14">
      <p:transition spd="slow" p14:dur="1500">
        <p:split orient="vert"/>
      </p:transition>
    </mc:Choice>
    <mc:Fallback>
      <p:transition spd="slow">
        <p:split orient="vert"/>
      </p:transition>
    </mc:Fallback>
  </mc:AlternateContent>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Módulo">
  <a:themeElements>
    <a:clrScheme name="Módulo">
      <a:dk1>
        <a:sysClr val="windowText" lastClr="000000"/>
      </a:dk1>
      <a:lt1>
        <a:sysClr val="window" lastClr="FFFFFF"/>
      </a:lt1>
      <a:dk2>
        <a:srgbClr val="5A6378"/>
      </a:dk2>
      <a:lt2>
        <a:srgbClr val="D4D4D6"/>
      </a:lt2>
      <a:accent1>
        <a:srgbClr val="F0AD00"/>
      </a:accent1>
      <a:accent2>
        <a:srgbClr val="60B5CC"/>
      </a:accent2>
      <a:accent3>
        <a:srgbClr val="E66C7D"/>
      </a:accent3>
      <a:accent4>
        <a:srgbClr val="6BB76D"/>
      </a:accent4>
      <a:accent5>
        <a:srgbClr val="E88651"/>
      </a:accent5>
      <a:accent6>
        <a:srgbClr val="C64847"/>
      </a:accent6>
      <a:hlink>
        <a:srgbClr val="168BBA"/>
      </a:hlink>
      <a:folHlink>
        <a:srgbClr val="680000"/>
      </a:folHlink>
    </a:clrScheme>
    <a:fontScheme name="Módulo">
      <a:majorFont>
        <a:latin typeface="Corbel"/>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rbel"/>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Módulo">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47500"/>
                <a:satMod val="137000"/>
              </a:schemeClr>
            </a:gs>
            <a:gs pos="55000">
              <a:schemeClr val="phClr">
                <a:shade val="69000"/>
                <a:satMod val="137000"/>
              </a:schemeClr>
            </a:gs>
            <a:gs pos="100000">
              <a:schemeClr val="phClr">
                <a:shade val="98000"/>
                <a:satMod val="137000"/>
              </a:schemeClr>
            </a:gs>
          </a:gsLst>
          <a:lin ang="16200000" scaled="0"/>
        </a:gradFill>
      </a:fillStyleLst>
      <a:lnStyleLst>
        <a:ln w="6350" cap="rnd" cmpd="sng" algn="ctr">
          <a:solidFill>
            <a:schemeClr val="phClr">
              <a:shade val="95000"/>
              <a:satMod val="105000"/>
            </a:schemeClr>
          </a:solidFill>
          <a:prstDash val="solid"/>
        </a:ln>
        <a:ln w="48000" cap="flat" cmpd="thickThin" algn="ctr">
          <a:solidFill>
            <a:schemeClr val="phClr"/>
          </a:solidFill>
          <a:prstDash val="solid"/>
        </a:ln>
        <a:ln w="48500" cap="flat" cmpd="thickThin" algn="ctr">
          <a:solidFill>
            <a:schemeClr val="phClr"/>
          </a:solidFill>
          <a:prstDash val="solid"/>
        </a:ln>
      </a:lnStyleLst>
      <a:effectStyleLst>
        <a:effectStyle>
          <a:effectLst>
            <a:outerShdw blurRad="45000" dist="25000" dir="5400000" rotWithShape="0">
              <a:srgbClr val="000000">
                <a:alpha val="38000"/>
              </a:srgbClr>
            </a:outerShdw>
          </a:effectLst>
        </a:effectStyle>
        <a:effectStyle>
          <a:effectLst>
            <a:outerShdw blurRad="39000" dist="25400" dir="5400000" rotWithShape="0">
              <a:srgbClr val="000000">
                <a:alpha val="38000"/>
              </a:srgbClr>
            </a:outerShdw>
          </a:effectLst>
        </a:effectStyle>
        <a:effectStyle>
          <a:effectLst>
            <a:outerShdw blurRad="39000" dist="25400" dir="5400000" rotWithShape="0">
              <a:srgbClr val="000000">
                <a:alpha val="38000"/>
              </a:srgbClr>
            </a:outerShdw>
          </a:effectLst>
          <a:scene3d>
            <a:camera prst="orthographicFront" fov="0">
              <a:rot lat="0" lon="0" rev="0"/>
            </a:camera>
            <a:lightRig rig="threePt" dir="t">
              <a:rot lat="0" lon="0" rev="1800000"/>
            </a:lightRig>
          </a:scene3d>
          <a:sp3d prstMaterial="matte">
            <a:bevelT h="20000"/>
          </a:sp3d>
        </a:effectStyle>
      </a:effectStyleLst>
      <a:bgFillStyleLst>
        <a:solidFill>
          <a:schemeClr val="phClr"/>
        </a:solidFill>
        <a:gradFill rotWithShape="1">
          <a:gsLst>
            <a:gs pos="0">
              <a:schemeClr val="phClr">
                <a:tint val="48000"/>
                <a:satMod val="300000"/>
              </a:schemeClr>
            </a:gs>
            <a:gs pos="12000">
              <a:schemeClr val="phClr">
                <a:tint val="48000"/>
                <a:satMod val="300000"/>
              </a:schemeClr>
            </a:gs>
            <a:gs pos="20000">
              <a:schemeClr val="phClr">
                <a:tint val="49000"/>
                <a:satMod val="300000"/>
              </a:schemeClr>
            </a:gs>
            <a:gs pos="100000">
              <a:schemeClr val="phClr">
                <a:shade val="30000"/>
              </a:schemeClr>
            </a:gs>
          </a:gsLst>
          <a:path path="circle">
            <a:fillToRect l="10000" t="-25000" r="10000" b="125000"/>
          </a:path>
        </a:gradFill>
        <a:blipFill>
          <a:blip xmlns:r="http://schemas.openxmlformats.org/officeDocument/2006/relationships" r:embed="rId1">
            <a:duotone>
              <a:schemeClr val="phClr">
                <a:shade val="75000"/>
                <a:satMod val="105000"/>
              </a:schemeClr>
              <a:schemeClr val="phClr">
                <a:tint val="95000"/>
                <a:satMod val="105000"/>
              </a:schemeClr>
            </a:duotone>
          </a:blip>
          <a:tile tx="0" ty="0" sx="38000" sy="38000" flip="none" algn="tl"/>
        </a:blip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Module</Template>
  <TotalTime>919</TotalTime>
  <Words>2801</Words>
  <Application>Microsoft Office PowerPoint</Application>
  <PresentationFormat>Presentación en pantalla (4:3)</PresentationFormat>
  <Paragraphs>416</Paragraphs>
  <Slides>56</Slides>
  <Notes>0</Notes>
  <HiddenSlides>0</HiddenSlides>
  <MMClips>0</MMClips>
  <ScaleCrop>false</ScaleCrop>
  <HeadingPairs>
    <vt:vector size="4" baseType="variant">
      <vt:variant>
        <vt:lpstr>Tema</vt:lpstr>
      </vt:variant>
      <vt:variant>
        <vt:i4>1</vt:i4>
      </vt:variant>
      <vt:variant>
        <vt:lpstr>Títulos de diapositiva</vt:lpstr>
      </vt:variant>
      <vt:variant>
        <vt:i4>56</vt:i4>
      </vt:variant>
    </vt:vector>
  </HeadingPairs>
  <TitlesOfParts>
    <vt:vector size="57" baseType="lpstr">
      <vt:lpstr>Módulo</vt:lpstr>
      <vt:lpstr>Hitos en el desarrollo</vt:lpstr>
      <vt:lpstr>El primer año</vt:lpstr>
      <vt:lpstr>Primera infancia</vt:lpstr>
      <vt:lpstr>La escuela</vt:lpstr>
      <vt:lpstr>Pubertad y adolescencia</vt:lpstr>
      <vt:lpstr>PSICOLOGIA DEL DESARROLLO</vt:lpstr>
      <vt:lpstr>RESPETAR LA GLOBALIDAD DEL NIÑO/A</vt:lpstr>
      <vt:lpstr>Diapositiva 8</vt:lpstr>
      <vt:lpstr>Diapositiva 9</vt:lpstr>
      <vt:lpstr>Psicología del desarrollo</vt:lpstr>
      <vt:lpstr>PRESPECTIVA PSICOANALITICA</vt:lpstr>
      <vt:lpstr>PIAGET</vt:lpstr>
      <vt:lpstr>ESTADIOS DEL DESARROLLO PSICOMOTOR DE WALLON</vt:lpstr>
      <vt:lpstr>DESARROLLO PSICOMOTOR DE  0-6 MESES</vt:lpstr>
      <vt:lpstr>OBJETIVOS DESARROLLO PSICOMOTOR POR ÁREAS</vt:lpstr>
      <vt:lpstr>DESARROLLO PSICOMOTOR DE 6-12 MESES</vt:lpstr>
      <vt:lpstr>OBJETIVOS DESARROLLO PSICOMOTOR POR ÁREAS</vt:lpstr>
      <vt:lpstr>DESARROLLO PSICOMOTOR DE 12-24 MESES</vt:lpstr>
      <vt:lpstr>OBJETIVOS DESARROLLO PSICOMOTOR POR ÁREAS</vt:lpstr>
      <vt:lpstr>DESARROLLO PSICOMOTOR DE 2-3 AÑOS</vt:lpstr>
      <vt:lpstr>OBJETIVOS DESARROLLO PSICOMOTOR POR ÁREAS</vt:lpstr>
      <vt:lpstr>DESARROLLO PSICOMOTOR DE 3-6 AÑOS</vt:lpstr>
      <vt:lpstr>H. WALLON (1879-1962)</vt:lpstr>
      <vt:lpstr>Factores que explican la evolución psicológica del niño </vt:lpstr>
      <vt:lpstr>Estadios del desarrollo psicomotriz                                                            Wallon  </vt:lpstr>
      <vt:lpstr>Aspectos a tener en cuenta</vt:lpstr>
      <vt:lpstr>  Estadio impulsividad motriz                  ( 0-6 meses ) </vt:lpstr>
      <vt:lpstr> Sueño </vt:lpstr>
      <vt:lpstr>Alimentación</vt:lpstr>
      <vt:lpstr>Movimiento</vt:lpstr>
      <vt:lpstr>Estadio emocional                 (6 meses-1 año)</vt:lpstr>
      <vt:lpstr> Las características más relevantes </vt:lpstr>
      <vt:lpstr>Función Tónica</vt:lpstr>
      <vt:lpstr>Establecimiento de relaciones exteroceptivas </vt:lpstr>
      <vt:lpstr>La Actividad Postural</vt:lpstr>
      <vt:lpstr>La Actividad Postural</vt:lpstr>
      <vt:lpstr>EL TONO MUSCULAR</vt:lpstr>
      <vt:lpstr>Fluctuaciones del tono a lo largo del primer año de vida</vt:lpstr>
      <vt:lpstr>0-3 meses</vt:lpstr>
      <vt:lpstr>3-6 meses</vt:lpstr>
      <vt:lpstr>6-12 meses</vt:lpstr>
      <vt:lpstr>12-18 meses</vt:lpstr>
      <vt:lpstr>En resumen</vt:lpstr>
      <vt:lpstr>      Estadio sensoriomotor y proyectivo                          (1-3 años)    </vt:lpstr>
      <vt:lpstr>Característica fundamental</vt:lpstr>
      <vt:lpstr>Adquisición de la marcha</vt:lpstr>
      <vt:lpstr>El acto motor y las praxias </vt:lpstr>
      <vt:lpstr>Diapositiva 48</vt:lpstr>
      <vt:lpstr>Diapositiva 49</vt:lpstr>
      <vt:lpstr>El lenguaje </vt:lpstr>
      <vt:lpstr>La imitación o función simbólica </vt:lpstr>
      <vt:lpstr>Representación </vt:lpstr>
      <vt:lpstr>        Estadio del personalismo                     ( 3-6 años)</vt:lpstr>
      <vt:lpstr>Diapositiva 54</vt:lpstr>
      <vt:lpstr>        Estadio del personalismo                     ( 3-6 años)</vt:lpstr>
      <vt:lpstr>Etapa categorial (6-11 años)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Psicologia del desarrollo</dc:title>
  <dc:creator>Marisa</dc:creator>
  <cp:lastModifiedBy>Gonzalo</cp:lastModifiedBy>
  <cp:revision>96</cp:revision>
  <dcterms:created xsi:type="dcterms:W3CDTF">2014-11-30T12:37:39Z</dcterms:created>
  <dcterms:modified xsi:type="dcterms:W3CDTF">2019-04-29T18:10:59Z</dcterms:modified>
</cp:coreProperties>
</file>

<file path=docProps/thumbnail.jpeg>
</file>